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59" r:id="rId3"/>
    <p:sldId id="256" r:id="rId4"/>
    <p:sldId id="276" r:id="rId5"/>
    <p:sldId id="277" r:id="rId6"/>
    <p:sldId id="270" r:id="rId7"/>
    <p:sldId id="266" r:id="rId8"/>
    <p:sldId id="271" r:id="rId9"/>
    <p:sldId id="257" r:id="rId10"/>
    <p:sldId id="272" r:id="rId11"/>
    <p:sldId id="260" r:id="rId12"/>
    <p:sldId id="265" r:id="rId13"/>
    <p:sldId id="275" r:id="rId14"/>
    <p:sldId id="274" r:id="rId15"/>
    <p:sldId id="261" r:id="rId16"/>
    <p:sldId id="262" r:id="rId17"/>
    <p:sldId id="273" r:id="rId18"/>
    <p:sldId id="267" r:id="rId19"/>
    <p:sldId id="264" r:id="rId20"/>
    <p:sldId id="269" r:id="rId21"/>
    <p:sldId id="268" r:id="rId22"/>
    <p:sldId id="263" r:id="rId23"/>
    <p:sldId id="25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ubik" panose="020B0604020202020204" charset="-79"/>
      <p:regular r:id="rId29"/>
    </p:embeddedFont>
    <p:embeddedFont>
      <p:font typeface="Rubik Bold" panose="020B0604020202020204" charset="-79"/>
      <p:regular r:id="rId30"/>
    </p:embeddedFont>
    <p:embeddedFont>
      <p:font typeface="Rubik Medium" panose="020B0604020202020204" charset="-79"/>
      <p:regular r:id="rId31"/>
    </p:embeddedFont>
    <p:embeddedFont>
      <p:font typeface="Rubik Medium Bold" panose="020B0604020202020204" charset="-79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22" autoAdjust="0"/>
  </p:normalViewPr>
  <p:slideViewPr>
    <p:cSldViewPr>
      <p:cViewPr varScale="1">
        <p:scale>
          <a:sx n="74" d="100"/>
          <a:sy n="74" d="100"/>
        </p:scale>
        <p:origin x="9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esmertniypol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rudnikova.nina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1.pn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5E4E220-FC84-47C4-95CC-648160613FEB}"/>
              </a:ext>
            </a:extLst>
          </p:cNvPr>
          <p:cNvGrpSpPr/>
          <p:nvPr/>
        </p:nvGrpSpPr>
        <p:grpSpPr>
          <a:xfrm>
            <a:off x="12954000" y="495300"/>
            <a:ext cx="4572000" cy="2167829"/>
            <a:chOff x="12954000" y="495300"/>
            <a:chExt cx="4572000" cy="2167829"/>
          </a:xfrm>
        </p:grpSpPr>
        <p:sp>
          <p:nvSpPr>
            <p:cNvPr id="3" name="TextBox 6">
              <a:extLst>
                <a:ext uri="{FF2B5EF4-FFF2-40B4-BE49-F238E27FC236}">
                  <a16:creationId xmlns:a16="http://schemas.microsoft.com/office/drawing/2014/main" id="{0873A6AD-A4EA-4C98-A8CD-B12F89A65E2C}"/>
                </a:ext>
              </a:extLst>
            </p:cNvPr>
            <p:cNvSpPr txBox="1"/>
            <p:nvPr/>
          </p:nvSpPr>
          <p:spPr>
            <a:xfrm>
              <a:off x="12954000" y="495300"/>
              <a:ext cx="4419600" cy="12460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РПОО "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Бессмертный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полк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Севастополь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"</a:t>
              </a:r>
            </a:p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sp>
          <p:nvSpPr>
            <p:cNvPr id="4" name="AutoShape 7">
              <a:extLst>
                <a:ext uri="{FF2B5EF4-FFF2-40B4-BE49-F238E27FC236}">
                  <a16:creationId xmlns:a16="http://schemas.microsoft.com/office/drawing/2014/main" id="{A48CFE34-8FDA-4D5C-AFAF-8EBC81E122AB}"/>
                </a:ext>
              </a:extLst>
            </p:cNvPr>
            <p:cNvSpPr/>
            <p:nvPr/>
          </p:nvSpPr>
          <p:spPr>
            <a:xfrm>
              <a:off x="16298544" y="2608917"/>
              <a:ext cx="920908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8AA91D00-C9DC-46CA-B978-73E77FDED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089764" y="1226893"/>
              <a:ext cx="1436236" cy="1436236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071469BF-DAB5-45D8-BB52-7055EC5C64DF}"/>
              </a:ext>
            </a:extLst>
          </p:cNvPr>
          <p:cNvSpPr txBox="1"/>
          <p:nvPr/>
        </p:nvSpPr>
        <p:spPr>
          <a:xfrm>
            <a:off x="1007364" y="3697724"/>
            <a:ext cx="16518636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 презентации подготовлен специалистами</a:t>
            </a:r>
          </a:p>
          <a:p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РПОО «Бессмертный полк – Севастополь».</a:t>
            </a:r>
          </a:p>
          <a:p>
            <a:endParaRPr lang="ru-RU" sz="22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Рекомендации:</a:t>
            </a:r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обавьте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анимацию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перелистывания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</a:t>
            </a:r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презентацию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запоминающимися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Выбирайте необходимые для презентации слайды и компонуйте их очередность на свое усмотрение.</a:t>
            </a:r>
          </a:p>
          <a:p>
            <a:endParaRPr lang="ru-RU" sz="2200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 не изменять в шаблоне шрифт (допустим </a:t>
            </a:r>
            <a:r>
              <a:rPr lang="en-US" sz="2200" dirty="0" err="1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Ariar</a:t>
            </a:r>
            <a:r>
              <a:rPr lang="en-US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размер заголовков, подзаголовков и основного текста, сохранить цветовую палитру.</a:t>
            </a:r>
          </a:p>
          <a:p>
            <a:endParaRPr lang="ru-RU" sz="2200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и изображения использованные в шаблоне размещены в свободных источниках</a:t>
            </a:r>
          </a:p>
          <a:p>
            <a:endParaRPr lang="ru-RU" sz="2200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организаторов проекта: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Сайт организации: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besmertniypolksev.tilda.ws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https://vk.com/besmertniypolk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почте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prudnikova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nina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mail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Адрес: Коммунистическая, д.15 (РПОО «Бессмертный полк – Севастополь»)</a:t>
            </a:r>
          </a:p>
          <a:p>
            <a:r>
              <a:rPr lang="ru-RU" sz="22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Прудникова Нина Дмитриевна</a:t>
            </a:r>
            <a:endParaRPr lang="en-US" sz="2200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F122C09-91C2-4286-9294-426F0E5F1604}"/>
              </a:ext>
            </a:extLst>
          </p:cNvPr>
          <p:cNvSpPr txBox="1"/>
          <p:nvPr/>
        </p:nvSpPr>
        <p:spPr>
          <a:xfrm>
            <a:off x="1011657" y="1030630"/>
            <a:ext cx="1217523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dirty="0">
                <a:solidFill>
                  <a:srgbClr val="141414"/>
                </a:solidFill>
                <a:latin typeface="Rubik Medium"/>
              </a:rPr>
              <a:t>Шаблон</a:t>
            </a:r>
          </a:p>
          <a:p>
            <a:r>
              <a:rPr lang="ru-RU" sz="8000" dirty="0">
                <a:solidFill>
                  <a:srgbClr val="141414"/>
                </a:solidFill>
                <a:latin typeface="Rubik Medium"/>
              </a:rPr>
              <a:t>презентации</a:t>
            </a:r>
            <a:endParaRPr lang="en-US" sz="8000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062550-3ACC-41D3-8106-AB66875A9D5B}"/>
              </a:ext>
            </a:extLst>
          </p:cNvPr>
          <p:cNvSpPr/>
          <p:nvPr/>
        </p:nvSpPr>
        <p:spPr>
          <a:xfrm>
            <a:off x="-1905000" y="168478"/>
            <a:ext cx="9144000" cy="85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7142"/>
              </a:lnSpc>
            </a:pPr>
            <a:r>
              <a:rPr lang="ru-RU" sz="2381" dirty="0">
                <a:solidFill>
                  <a:srgbClr val="141414"/>
                </a:solidFill>
                <a:latin typeface="Rubik Medium Bold"/>
              </a:rPr>
              <a:t>Конкурс 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Боев</a:t>
            </a:r>
            <a:r>
              <a:rPr lang="ru-RU" sz="2381" dirty="0" err="1">
                <a:solidFill>
                  <a:srgbClr val="141414"/>
                </a:solidFill>
                <a:latin typeface="Rubik Medium Bold"/>
              </a:rPr>
              <a:t>ая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истори</a:t>
            </a:r>
            <a:r>
              <a:rPr lang="ru-RU" sz="2381" dirty="0">
                <a:solidFill>
                  <a:srgbClr val="141414"/>
                </a:solidFill>
                <a:latin typeface="Rubik Medium Bold"/>
              </a:rPr>
              <a:t>я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моей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семьи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0877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021556"/>
            <a:ext cx="14596336" cy="45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7"/>
              </a:lnSpc>
            </a:pPr>
            <a:r>
              <a:rPr lang="ru-RU" sz="4400" dirty="0">
                <a:solidFill>
                  <a:srgbClr val="141414"/>
                </a:solidFill>
                <a:latin typeface="Rubik Medium"/>
              </a:rPr>
              <a:t>Боевой путь участника  ВОВ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6023048"/>
            <a:ext cx="5950380" cy="1826543"/>
            <a:chOff x="0" y="-57149"/>
            <a:chExt cx="7933839" cy="2435390"/>
          </a:xfrm>
        </p:grpSpPr>
        <p:sp>
          <p:nvSpPr>
            <p:cNvPr id="6" name="TextBox 6"/>
            <p:cNvSpPr txBox="1"/>
            <p:nvPr/>
          </p:nvSpPr>
          <p:spPr>
            <a:xfrm>
              <a:off x="0" y="1860664"/>
              <a:ext cx="7933839" cy="517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ru-RU" sz="2475" dirty="0">
                  <a:solidFill>
                    <a:srgbClr val="141414"/>
                  </a:solidFill>
                  <a:latin typeface="Rubik"/>
                </a:rPr>
                <a:t>Дата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49"/>
              <a:ext cx="7933839" cy="60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ru-RU" sz="2700" dirty="0">
                  <a:solidFill>
                    <a:srgbClr val="141414"/>
                  </a:solidFill>
                  <a:latin typeface="Rubik Medium"/>
                </a:rPr>
                <a:t>Награда</a:t>
              </a:r>
              <a:endParaRPr lang="en-US" sz="2700" dirty="0">
                <a:solidFill>
                  <a:srgbClr val="141414"/>
                </a:solidFill>
                <a:latin typeface="Rubik Medium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49021">
            <a:off x="12352691" y="4249444"/>
            <a:ext cx="11550951" cy="5974007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028700" y="5320446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31551" y="5320446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08923" y="1328769"/>
            <a:ext cx="1283836" cy="128383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521035" y="565074"/>
            <a:ext cx="5893424" cy="3241831"/>
            <a:chOff x="0" y="0"/>
            <a:chExt cx="7857899" cy="43224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618353"/>
              <a:ext cx="7857899" cy="704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5"/>
                </a:lnSpc>
              </a:pPr>
              <a:endParaRPr lang="en-US" sz="3089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7857899" cy="166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РПОО "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Бессмертный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полк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Севастополь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"</a:t>
              </a:r>
            </a:p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630022" y="2721104"/>
              <a:ext cx="1227877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0E271ACB-F5FE-4BDC-B7C6-C5746E55F401}"/>
              </a:ext>
            </a:extLst>
          </p:cNvPr>
          <p:cNvSpPr txBox="1"/>
          <p:nvPr/>
        </p:nvSpPr>
        <p:spPr>
          <a:xfrm>
            <a:off x="7563678" y="7423308"/>
            <a:ext cx="5950380" cy="38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7"/>
              </a:lnSpc>
            </a:pPr>
            <a:r>
              <a:rPr lang="ru-RU" sz="2475" dirty="0">
                <a:solidFill>
                  <a:srgbClr val="141414"/>
                </a:solidFill>
                <a:latin typeface="Rubik"/>
              </a:rPr>
              <a:t>Дата 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808C2AEA-02C8-40D9-883A-2FEB0F91ACF7}"/>
              </a:ext>
            </a:extLst>
          </p:cNvPr>
          <p:cNvSpPr txBox="1"/>
          <p:nvPr/>
        </p:nvSpPr>
        <p:spPr>
          <a:xfrm>
            <a:off x="7543800" y="5991406"/>
            <a:ext cx="5950380" cy="45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ru-RU" sz="2700" dirty="0">
                <a:solidFill>
                  <a:srgbClr val="141414"/>
                </a:solidFill>
                <a:latin typeface="Rubik Medium"/>
              </a:rPr>
              <a:t>Награда</a:t>
            </a:r>
            <a:endParaRPr lang="en-US" sz="2700" dirty="0">
              <a:solidFill>
                <a:srgbClr val="141414"/>
              </a:solidFill>
              <a:latin typeface="Rubik Medium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1ABFB6-3D62-401F-9F20-1268043CA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r="22658"/>
          <a:stretch/>
        </p:blipFill>
        <p:spPr bwMode="auto">
          <a:xfrm>
            <a:off x="3206446" y="4947699"/>
            <a:ext cx="3176877" cy="43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59FF41C-8F7B-4C3C-B0B0-DECFA700F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2" t="5842" r="30091" b="15137"/>
          <a:stretch/>
        </p:blipFill>
        <p:spPr bwMode="auto">
          <a:xfrm>
            <a:off x="10197667" y="4686304"/>
            <a:ext cx="3436526" cy="48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D3FF8AAB-F888-4D19-B380-0577D6B3FB15}"/>
              </a:ext>
            </a:extLst>
          </p:cNvPr>
          <p:cNvSpPr txBox="1"/>
          <p:nvPr/>
        </p:nvSpPr>
        <p:spPr>
          <a:xfrm>
            <a:off x="1028700" y="3082344"/>
            <a:ext cx="8404810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38967352-0FEC-4C09-91CC-BA91E4DC1803}"/>
              </a:ext>
            </a:extLst>
          </p:cNvPr>
          <p:cNvSpPr txBox="1"/>
          <p:nvPr/>
        </p:nvSpPr>
        <p:spPr>
          <a:xfrm>
            <a:off x="1028700" y="1593159"/>
            <a:ext cx="6434942" cy="13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Место призыва, год, место учебы военному делу, звание, боевой путь награды, причина выбытия и др.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98962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8616043" cy="10287000"/>
          </a:xfrm>
          <a:prstGeom prst="rect">
            <a:avLst/>
          </a:prstGeom>
          <a:solidFill>
            <a:srgbClr val="F88545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1019175"/>
            <a:ext cx="856836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6000" dirty="0">
                <a:solidFill>
                  <a:schemeClr val="bg1"/>
                </a:solidFill>
                <a:latin typeface="Rubik Medium"/>
              </a:rPr>
              <a:t>Б</a:t>
            </a:r>
            <a:r>
              <a:rPr lang="ru-RU" sz="6000" dirty="0" err="1">
                <a:solidFill>
                  <a:schemeClr val="bg1"/>
                </a:solidFill>
                <a:latin typeface="Rubik Medium"/>
              </a:rPr>
              <a:t>оевой</a:t>
            </a:r>
            <a:r>
              <a:rPr lang="ru-RU" sz="6000" dirty="0">
                <a:solidFill>
                  <a:schemeClr val="bg1"/>
                </a:solidFill>
                <a:latin typeface="Rubik Medium"/>
              </a:rPr>
              <a:t> путь </a:t>
            </a:r>
            <a:r>
              <a:rPr lang="en-US" sz="6000" dirty="0" err="1">
                <a:solidFill>
                  <a:schemeClr val="bg1"/>
                </a:solidFill>
                <a:latin typeface="Rubik Medium"/>
              </a:rPr>
              <a:t>участника</a:t>
            </a:r>
            <a:r>
              <a:rPr lang="en-US" sz="6000" dirty="0">
                <a:solidFill>
                  <a:schemeClr val="bg1"/>
                </a:solidFill>
                <a:latin typeface="Rubik Medium"/>
              </a:rPr>
              <a:t> ВОВ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3009900"/>
            <a:ext cx="6726228" cy="2262827"/>
            <a:chOff x="0" y="-3686570"/>
            <a:chExt cx="8968304" cy="3017102"/>
          </a:xfrm>
        </p:grpSpPr>
        <p:sp>
          <p:nvSpPr>
            <p:cNvPr id="7" name="TextBox 7"/>
            <p:cNvSpPr txBox="1"/>
            <p:nvPr/>
          </p:nvSpPr>
          <p:spPr>
            <a:xfrm>
              <a:off x="0" y="-3686570"/>
              <a:ext cx="8968304" cy="67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ru-RU" sz="3200" dirty="0" err="1">
                  <a:solidFill>
                    <a:schemeClr val="bg1"/>
                  </a:solidFill>
                  <a:latin typeface="Rubik"/>
                </a:rPr>
                <a:t>Подгаголовок</a:t>
              </a:r>
              <a:endParaRPr lang="en-US" sz="3200" dirty="0">
                <a:solidFill>
                  <a:schemeClr val="bg1"/>
                </a:solidFill>
                <a:latin typeface="Rubi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556822"/>
              <a:ext cx="8968304" cy="1887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Текст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 текст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endParaRPr lang="en-US" sz="2124" dirty="0">
                <a:solidFill>
                  <a:schemeClr val="bg1"/>
                </a:solidFill>
                <a:latin typeface="Rubik"/>
              </a:endParaRPr>
            </a:p>
            <a:p>
              <a:pPr>
                <a:lnSpc>
                  <a:spcPts val="2762"/>
                </a:lnSpc>
              </a:pP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Текст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 текст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endParaRPr lang="en-US" sz="2124" dirty="0">
                <a:solidFill>
                  <a:schemeClr val="bg1"/>
                </a:solidFill>
                <a:latin typeface="Rubik"/>
              </a:endParaRPr>
            </a:p>
            <a:p>
              <a:pPr>
                <a:lnSpc>
                  <a:spcPts val="2762"/>
                </a:lnSpc>
              </a:pPr>
              <a:r>
                <a:rPr lang="ru-RU" sz="2124" dirty="0">
                  <a:solidFill>
                    <a:schemeClr val="bg1"/>
                  </a:solidFill>
                  <a:latin typeface="Rubik"/>
                </a:rPr>
                <a:t>текст текст </a:t>
              </a:r>
              <a:r>
                <a:rPr lang="ru-RU" sz="2124" dirty="0" err="1">
                  <a:solidFill>
                    <a:schemeClr val="bg1"/>
                  </a:solidFill>
                  <a:latin typeface="Rubik"/>
                </a:rPr>
                <a:t>текст</a:t>
              </a:r>
              <a:endParaRPr lang="en-US" sz="2124" dirty="0">
                <a:solidFill>
                  <a:schemeClr val="bg1"/>
                </a:solidFill>
                <a:latin typeface="Rubik"/>
              </a:endParaRPr>
            </a:p>
            <a:p>
              <a:pPr>
                <a:lnSpc>
                  <a:spcPts val="2762"/>
                </a:lnSpc>
              </a:pPr>
              <a:endParaRPr lang="en-US" sz="2124" dirty="0">
                <a:solidFill>
                  <a:srgbClr val="141414"/>
                </a:solidFill>
                <a:latin typeface="Rubik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41BFE1-3FC7-4DE3-975E-4A300036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093033"/>
            <a:ext cx="5150316" cy="36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256EAB-ABFD-42B8-85A2-720BDD1C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84" y="5583621"/>
            <a:ext cx="5609361" cy="37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D8A3C2-EED2-4E6D-B765-3637164522AB}"/>
              </a:ext>
            </a:extLst>
          </p:cNvPr>
          <p:cNvSpPr txBox="1"/>
          <p:nvPr/>
        </p:nvSpPr>
        <p:spPr>
          <a:xfrm>
            <a:off x="9144000" y="4831557"/>
            <a:ext cx="49264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r>
              <a:rPr lang="ru-RU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82EC1-DC55-4461-92B8-DB18234238A9}"/>
              </a:ext>
            </a:extLst>
          </p:cNvPr>
          <p:cNvSpPr txBox="1"/>
          <p:nvPr/>
        </p:nvSpPr>
        <p:spPr>
          <a:xfrm>
            <a:off x="10146384" y="9487790"/>
            <a:ext cx="49264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r>
              <a:rPr lang="ru-RU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674539E8-FDB6-4E81-AAB3-B039706ADF96}"/>
              </a:ext>
            </a:extLst>
          </p:cNvPr>
          <p:cNvSpPr txBox="1"/>
          <p:nvPr/>
        </p:nvSpPr>
        <p:spPr>
          <a:xfrm>
            <a:off x="11799474" y="507665"/>
            <a:ext cx="5893424" cy="12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РПОО "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Бессмертный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полк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Севастополь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</a:t>
            </a:r>
          </a:p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605066-0280-4EC0-9E79-DB7A77CA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29387" y="1340906"/>
            <a:ext cx="1283836" cy="1283836"/>
          </a:xfrm>
          <a:prstGeom prst="rect">
            <a:avLst/>
          </a:prstGeom>
        </p:spPr>
      </p:pic>
      <p:sp>
        <p:nvSpPr>
          <p:cNvPr id="16" name="AutoShape 18">
            <a:extLst>
              <a:ext uri="{FF2B5EF4-FFF2-40B4-BE49-F238E27FC236}">
                <a16:creationId xmlns:a16="http://schemas.microsoft.com/office/drawing/2014/main" id="{D0065A69-CD55-4FA0-80D3-ECA5CB6FC38C}"/>
              </a:ext>
            </a:extLst>
          </p:cNvPr>
          <p:cNvSpPr/>
          <p:nvPr/>
        </p:nvSpPr>
        <p:spPr>
          <a:xfrm>
            <a:off x="16687800" y="2628900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06B5A850-5E59-49A7-9CAB-EEDC19ADD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973266">
            <a:off x="13006115" y="4830092"/>
            <a:ext cx="10563768" cy="37310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9650"/>
            <a:ext cx="699683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dirty="0">
                <a:solidFill>
                  <a:srgbClr val="141414"/>
                </a:solidFill>
                <a:latin typeface="Rubik Medium"/>
              </a:rPr>
              <a:t>Боевой путь</a:t>
            </a:r>
          </a:p>
          <a:p>
            <a:r>
              <a:rPr lang="ru-RU" sz="6000" dirty="0">
                <a:solidFill>
                  <a:srgbClr val="141414"/>
                </a:solidFill>
                <a:latin typeface="Rubik Medium"/>
              </a:rPr>
              <a:t>Участника ВОВ</a:t>
            </a:r>
            <a:endParaRPr lang="en-US" sz="6000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7086600"/>
            <a:ext cx="5059131" cy="1284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r>
              <a:rPr lang="ru-RU" sz="2625" dirty="0">
                <a:solidFill>
                  <a:srgbClr val="141414"/>
                </a:solidFill>
                <a:latin typeface="Rubik"/>
              </a:rPr>
              <a:t>Текст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625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310999" y="1124969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Призван 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310999" y="2371240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Прошел обучение 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310999" y="3617511"/>
            <a:ext cx="6948301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Место службы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310999" y="4863782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Награда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310999" y="6110054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Награда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310999" y="7356325"/>
            <a:ext cx="6948301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Выбыл в звании/пропал </a:t>
            </a:r>
            <a:r>
              <a:rPr lang="ru-RU" sz="3200" dirty="0" err="1">
                <a:solidFill>
                  <a:srgbClr val="141414"/>
                </a:solidFill>
                <a:latin typeface="Rubik"/>
              </a:rPr>
              <a:t>безвести</a:t>
            </a:r>
            <a:r>
              <a:rPr lang="ru-RU" sz="3200" dirty="0">
                <a:solidFill>
                  <a:srgbClr val="141414"/>
                </a:solidFill>
                <a:latin typeface="Rubik"/>
              </a:rPr>
              <a:t>/убит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310998" y="8648184"/>
            <a:ext cx="6948301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Другое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7698779-ABF9-4674-89CC-7571389E646B}"/>
              </a:ext>
            </a:extLst>
          </p:cNvPr>
          <p:cNvGrpSpPr/>
          <p:nvPr/>
        </p:nvGrpSpPr>
        <p:grpSpPr>
          <a:xfrm>
            <a:off x="8145530" y="1081285"/>
            <a:ext cx="1995534" cy="7961957"/>
            <a:chOff x="8145530" y="1081285"/>
            <a:chExt cx="1995534" cy="7961957"/>
          </a:xfrm>
        </p:grpSpPr>
        <p:sp>
          <p:nvSpPr>
            <p:cNvPr id="7" name="TextBox 7"/>
            <p:cNvSpPr txBox="1"/>
            <p:nvPr/>
          </p:nvSpPr>
          <p:spPr>
            <a:xfrm>
              <a:off x="8263765" y="1223743"/>
              <a:ext cx="748618" cy="328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ru-RU" sz="2111" dirty="0">
                  <a:latin typeface="Rubik Bold"/>
                </a:rPr>
                <a:t>1941</a:t>
              </a:r>
              <a:endParaRPr lang="en-US" sz="2111" dirty="0">
                <a:latin typeface="Rubik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234225" y="2468653"/>
              <a:ext cx="571523" cy="328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ru-RU" sz="2111" dirty="0">
                  <a:solidFill>
                    <a:srgbClr val="FFFFFF"/>
                  </a:solidFill>
                  <a:latin typeface="Rubik Bold"/>
                </a:rPr>
                <a:t>3</a:t>
              </a:r>
              <a:endParaRPr lang="en-US" sz="2111" dirty="0">
                <a:solidFill>
                  <a:srgbClr val="FFFFFF"/>
                </a:solidFill>
                <a:latin typeface="Rubik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247723" y="2468652"/>
              <a:ext cx="748618" cy="328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ru-RU" sz="2111" dirty="0">
                  <a:latin typeface="Rubik Bold"/>
                </a:rPr>
                <a:t>1942</a:t>
              </a:r>
              <a:endParaRPr lang="en-US" sz="2111" dirty="0">
                <a:latin typeface="Rubik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234225" y="7453737"/>
              <a:ext cx="571523" cy="328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endParaRPr lang="en-US" sz="2111" dirty="0">
                <a:solidFill>
                  <a:srgbClr val="FFFFFF"/>
                </a:solidFill>
                <a:latin typeface="Rubik Bold"/>
              </a:endParaRP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97A28E55-F409-4731-959A-F1E19BD22C65}"/>
                </a:ext>
              </a:extLst>
            </p:cNvPr>
            <p:cNvCxnSpPr/>
            <p:nvPr/>
          </p:nvCxnSpPr>
          <p:spPr>
            <a:xfrm>
              <a:off x="9649928" y="1387858"/>
              <a:ext cx="32485" cy="7655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5">
              <a:extLst>
                <a:ext uri="{FF2B5EF4-FFF2-40B4-BE49-F238E27FC236}">
                  <a16:creationId xmlns:a16="http://schemas.microsoft.com/office/drawing/2014/main" id="{2F68A5B7-0DD0-4CCD-AB49-97503D9C9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03605" y="1081285"/>
              <a:ext cx="969160" cy="640716"/>
            </a:xfrm>
            <a:prstGeom prst="rect">
              <a:avLst/>
            </a:prstGeom>
          </p:spPr>
        </p:pic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F6B3780E-713B-46A9-ADB6-E4FF8E568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55048" y="2280632"/>
              <a:ext cx="939758" cy="621278"/>
            </a:xfrm>
            <a:prstGeom prst="rect">
              <a:avLst/>
            </a:prstGeom>
          </p:spPr>
        </p:pic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0EC09923-068F-4AD3-A92F-F97FCCEAB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097049" y="3555709"/>
              <a:ext cx="982272" cy="649384"/>
            </a:xfrm>
            <a:prstGeom prst="rect">
              <a:avLst/>
            </a:prstGeom>
          </p:spPr>
        </p:pic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43D4619A-98DF-439A-92BE-B87D249792DF}"/>
                </a:ext>
              </a:extLst>
            </p:cNvPr>
            <p:cNvSpPr txBox="1"/>
            <p:nvPr/>
          </p:nvSpPr>
          <p:spPr>
            <a:xfrm>
              <a:off x="8145530" y="3707310"/>
              <a:ext cx="982272" cy="328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ru-RU" sz="2111" dirty="0">
                  <a:latin typeface="Rubik Bold"/>
                </a:rPr>
                <a:t>1943</a:t>
              </a:r>
              <a:endParaRPr lang="en-US" sz="2111" dirty="0">
                <a:latin typeface="Rubik Bold"/>
              </a:endParaRPr>
            </a:p>
          </p:txBody>
        </p:sp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DC867E9C-03B1-423D-842D-5807FBF03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03616" y="4890858"/>
              <a:ext cx="982272" cy="649384"/>
            </a:xfrm>
            <a:prstGeom prst="rect">
              <a:avLst/>
            </a:prstGeom>
          </p:spPr>
        </p:pic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B08904A7-101C-4846-B09C-71164BBAFEA1}"/>
                </a:ext>
              </a:extLst>
            </p:cNvPr>
            <p:cNvSpPr txBox="1"/>
            <p:nvPr/>
          </p:nvSpPr>
          <p:spPr>
            <a:xfrm>
              <a:off x="8172776" y="4900146"/>
              <a:ext cx="982272" cy="328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ru-RU" sz="2111" dirty="0">
                  <a:latin typeface="Rubik Bold"/>
                </a:rPr>
                <a:t>1943</a:t>
              </a:r>
              <a:endParaRPr lang="en-US" sz="2111" dirty="0">
                <a:latin typeface="Rubik Bold"/>
              </a:endParaRPr>
            </a:p>
          </p:txBody>
        </p:sp>
        <p:pic>
          <p:nvPicPr>
            <p:cNvPr id="49" name="Picture 5">
              <a:extLst>
                <a:ext uri="{FF2B5EF4-FFF2-40B4-BE49-F238E27FC236}">
                  <a16:creationId xmlns:a16="http://schemas.microsoft.com/office/drawing/2014/main" id="{9BA99D64-F2EA-474F-BD6E-07C9275C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58792" y="6148458"/>
              <a:ext cx="982272" cy="649384"/>
            </a:xfrm>
            <a:prstGeom prst="rect">
              <a:avLst/>
            </a:prstGeom>
          </p:spPr>
        </p:pic>
        <p:sp>
          <p:nvSpPr>
            <p:cNvPr id="50" name="TextBox 15">
              <a:extLst>
                <a:ext uri="{FF2B5EF4-FFF2-40B4-BE49-F238E27FC236}">
                  <a16:creationId xmlns:a16="http://schemas.microsoft.com/office/drawing/2014/main" id="{B23CCDE3-7438-4D70-90F9-3E32E946593F}"/>
                </a:ext>
              </a:extLst>
            </p:cNvPr>
            <p:cNvSpPr txBox="1"/>
            <p:nvPr/>
          </p:nvSpPr>
          <p:spPr>
            <a:xfrm>
              <a:off x="8209005" y="6177812"/>
              <a:ext cx="982272" cy="328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ru-RU" sz="2111" dirty="0">
                  <a:latin typeface="Rubik Bold"/>
                </a:rPr>
                <a:t>1944</a:t>
              </a:r>
              <a:endParaRPr lang="en-US" sz="2111" dirty="0">
                <a:latin typeface="Rubik Bold"/>
              </a:endParaRPr>
            </a:p>
          </p:txBody>
        </p:sp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8C637C6B-3DD8-4093-B6AF-1BAC14F5D281}"/>
                </a:ext>
              </a:extLst>
            </p:cNvPr>
            <p:cNvSpPr txBox="1"/>
            <p:nvPr/>
          </p:nvSpPr>
          <p:spPr>
            <a:xfrm>
              <a:off x="8237838" y="7436697"/>
              <a:ext cx="982272" cy="328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ru-RU" sz="2111" dirty="0">
                  <a:latin typeface="Rubik Bold"/>
                </a:rPr>
                <a:t>1944</a:t>
              </a:r>
              <a:endParaRPr lang="en-US" sz="2111" dirty="0">
                <a:latin typeface="Rubik Bold"/>
              </a:endParaRPr>
            </a:p>
          </p:txBody>
        </p:sp>
        <p:pic>
          <p:nvPicPr>
            <p:cNvPr id="52" name="Picture 5">
              <a:extLst>
                <a:ext uri="{FF2B5EF4-FFF2-40B4-BE49-F238E27FC236}">
                  <a16:creationId xmlns:a16="http://schemas.microsoft.com/office/drawing/2014/main" id="{1828973A-38B4-490B-B8BF-6E12D0B60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7350727"/>
              <a:ext cx="982272" cy="649384"/>
            </a:xfrm>
            <a:prstGeom prst="rect">
              <a:avLst/>
            </a:prstGeom>
          </p:spPr>
        </p:pic>
      </p:grpSp>
      <p:pic>
        <p:nvPicPr>
          <p:cNvPr id="54" name="Picture 14">
            <a:extLst>
              <a:ext uri="{FF2B5EF4-FFF2-40B4-BE49-F238E27FC236}">
                <a16:creationId xmlns:a16="http://schemas.microsoft.com/office/drawing/2014/main" id="{429784A5-6230-481B-82C3-04A94FC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08923" y="1328769"/>
            <a:ext cx="1283836" cy="1283836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A9ACA02B-2C28-4B60-97F4-80C7845A9676}"/>
              </a:ext>
            </a:extLst>
          </p:cNvPr>
          <p:cNvGrpSpPr/>
          <p:nvPr/>
        </p:nvGrpSpPr>
        <p:grpSpPr>
          <a:xfrm>
            <a:off x="11521035" y="565074"/>
            <a:ext cx="5893424" cy="3241831"/>
            <a:chOff x="0" y="0"/>
            <a:chExt cx="7857899" cy="4322441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2F9034A3-3E91-4E92-825C-455E578EA988}"/>
                </a:ext>
              </a:extLst>
            </p:cNvPr>
            <p:cNvSpPr txBox="1"/>
            <p:nvPr/>
          </p:nvSpPr>
          <p:spPr>
            <a:xfrm>
              <a:off x="0" y="3618353"/>
              <a:ext cx="7857899" cy="704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5"/>
                </a:lnSpc>
              </a:pPr>
              <a:endParaRPr lang="en-US" sz="3089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3CAF1C1B-CFC8-4A74-8A40-96993F4CE3A9}"/>
                </a:ext>
              </a:extLst>
            </p:cNvPr>
            <p:cNvSpPr txBox="1"/>
            <p:nvPr/>
          </p:nvSpPr>
          <p:spPr>
            <a:xfrm>
              <a:off x="0" y="-57150"/>
              <a:ext cx="7857899" cy="166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РПОО "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Бессмертный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полк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Севастополь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"</a:t>
              </a:r>
            </a:p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sp>
          <p:nvSpPr>
            <p:cNvPr id="58" name="AutoShape 18">
              <a:extLst>
                <a:ext uri="{FF2B5EF4-FFF2-40B4-BE49-F238E27FC236}">
                  <a16:creationId xmlns:a16="http://schemas.microsoft.com/office/drawing/2014/main" id="{36E9F978-075E-4B44-9A4B-35E21D945002}"/>
                </a:ext>
              </a:extLst>
            </p:cNvPr>
            <p:cNvSpPr/>
            <p:nvPr/>
          </p:nvSpPr>
          <p:spPr>
            <a:xfrm>
              <a:off x="6630022" y="2721104"/>
              <a:ext cx="1227877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59" name="Picture 6">
            <a:extLst>
              <a:ext uri="{FF2B5EF4-FFF2-40B4-BE49-F238E27FC236}">
                <a16:creationId xmlns:a16="http://schemas.microsoft.com/office/drawing/2014/main" id="{CE54229C-A7B9-4D13-8724-0C03198DD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509446">
            <a:off x="12310875" y="5735283"/>
            <a:ext cx="10563768" cy="37310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9650"/>
            <a:ext cx="108585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dirty="0">
                <a:solidFill>
                  <a:srgbClr val="141414"/>
                </a:solidFill>
                <a:latin typeface="Rubik Medium"/>
              </a:rPr>
              <a:t>Боевой путь участника ВОВ</a:t>
            </a:r>
            <a:endParaRPr lang="en-US" sz="6000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3012" y="2482513"/>
            <a:ext cx="10475697" cy="848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r>
              <a:rPr lang="ru-RU" sz="2625" dirty="0">
                <a:solidFill>
                  <a:srgbClr val="141414"/>
                </a:solidFill>
                <a:latin typeface="Rubik"/>
              </a:rPr>
              <a:t>Текст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625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819393" y="7321469"/>
            <a:ext cx="1228451" cy="462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dirty="0">
                <a:solidFill>
                  <a:srgbClr val="141414"/>
                </a:solidFill>
                <a:latin typeface="Rubik"/>
              </a:rPr>
              <a:t>Призван 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432301" y="7406125"/>
            <a:ext cx="207177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>
                <a:solidFill>
                  <a:srgbClr val="141414"/>
                </a:solidFill>
                <a:latin typeface="Rubik"/>
              </a:rPr>
              <a:t>Прошел </a:t>
            </a:r>
          </a:p>
          <a:p>
            <a:pPr algn="ctr"/>
            <a:r>
              <a:rPr lang="ru-RU" dirty="0">
                <a:solidFill>
                  <a:srgbClr val="141414"/>
                </a:solidFill>
                <a:latin typeface="Rubik"/>
              </a:rPr>
              <a:t>бучение 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300861" y="7380364"/>
            <a:ext cx="98568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>
                <a:solidFill>
                  <a:srgbClr val="141414"/>
                </a:solidFill>
                <a:latin typeface="Rubik"/>
              </a:rPr>
              <a:t>Место </a:t>
            </a:r>
          </a:p>
          <a:p>
            <a:pPr algn="ctr"/>
            <a:r>
              <a:rPr lang="ru-RU" dirty="0">
                <a:solidFill>
                  <a:srgbClr val="141414"/>
                </a:solidFill>
                <a:latin typeface="Rubik"/>
              </a:rPr>
              <a:t>службы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407582" y="7237776"/>
            <a:ext cx="1210036" cy="462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dirty="0">
                <a:solidFill>
                  <a:srgbClr val="141414"/>
                </a:solidFill>
                <a:latin typeface="Rubik"/>
              </a:rPr>
              <a:t>Награда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563757" y="7237776"/>
            <a:ext cx="1226398" cy="462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dirty="0">
                <a:solidFill>
                  <a:srgbClr val="141414"/>
                </a:solidFill>
                <a:latin typeface="Rubik"/>
              </a:rPr>
              <a:t>Награда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089248" y="7284648"/>
            <a:ext cx="207177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>
                <a:solidFill>
                  <a:srgbClr val="141414"/>
                </a:solidFill>
                <a:latin typeface="Rubik"/>
              </a:rPr>
              <a:t>Выбыл в звании/</a:t>
            </a:r>
          </a:p>
          <a:p>
            <a:pPr algn="ctr"/>
            <a:r>
              <a:rPr lang="ru-RU" dirty="0">
                <a:solidFill>
                  <a:srgbClr val="141414"/>
                </a:solidFill>
                <a:latin typeface="Rubik"/>
              </a:rPr>
              <a:t>пропал </a:t>
            </a:r>
            <a:r>
              <a:rPr lang="ru-RU" dirty="0" err="1">
                <a:solidFill>
                  <a:srgbClr val="141414"/>
                </a:solidFill>
                <a:latin typeface="Rubik"/>
              </a:rPr>
              <a:t>безвести</a:t>
            </a:r>
            <a:r>
              <a:rPr lang="ru-RU" dirty="0">
                <a:solidFill>
                  <a:srgbClr val="141414"/>
                </a:solidFill>
                <a:latin typeface="Rubik"/>
              </a:rPr>
              <a:t>/</a:t>
            </a:r>
          </a:p>
          <a:p>
            <a:pPr algn="ctr"/>
            <a:r>
              <a:rPr lang="ru-RU" dirty="0">
                <a:solidFill>
                  <a:srgbClr val="141414"/>
                </a:solidFill>
                <a:latin typeface="Rubik"/>
              </a:rPr>
              <a:t>убит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050296" y="7346741"/>
            <a:ext cx="1990859" cy="462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dirty="0">
                <a:solidFill>
                  <a:srgbClr val="141414"/>
                </a:solidFill>
                <a:latin typeface="Rubik"/>
              </a:rPr>
              <a:t>Другое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19393" y="9280787"/>
            <a:ext cx="872748" cy="628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1941</a:t>
            </a:r>
            <a:endParaRPr lang="en-US" sz="2111" dirty="0">
              <a:latin typeface="Rubik Bold"/>
            </a:endParaRPr>
          </a:p>
        </p:txBody>
      </p:sp>
      <p:sp>
        <p:nvSpPr>
          <p:cNvPr id="11" name="TextBox 11"/>
          <p:cNvSpPr txBox="1"/>
          <p:nvPr/>
        </p:nvSpPr>
        <p:spPr>
          <a:xfrm rot="16200000">
            <a:off x="4188193" y="8325686"/>
            <a:ext cx="666289" cy="62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solidFill>
                  <a:srgbClr val="FFFFFF"/>
                </a:solidFill>
                <a:latin typeface="Rubik Bold"/>
              </a:rPr>
              <a:t>3</a:t>
            </a:r>
            <a:endParaRPr lang="en-US" sz="2111" dirty="0">
              <a:solidFill>
                <a:srgbClr val="FFFFFF"/>
              </a:solidFill>
              <a:latin typeface="Rubik Bold"/>
            </a:endParaRPr>
          </a:p>
        </p:txBody>
      </p:sp>
      <p:sp>
        <p:nvSpPr>
          <p:cNvPr id="27" name="TextBox 27"/>
          <p:cNvSpPr txBox="1"/>
          <p:nvPr/>
        </p:nvSpPr>
        <p:spPr>
          <a:xfrm rot="16200000">
            <a:off x="13730155" y="8325686"/>
            <a:ext cx="666289" cy="62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endParaRPr lang="en-US" sz="2111" dirty="0">
              <a:solidFill>
                <a:srgbClr val="FFFFFF"/>
              </a:solidFill>
              <a:latin typeface="Rubik Bold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7A28E55-F409-4731-959A-F1E19BD22C65}"/>
              </a:ext>
            </a:extLst>
          </p:cNvPr>
          <p:cNvCxnSpPr>
            <a:cxnSpLocks/>
          </p:cNvCxnSpPr>
          <p:nvPr/>
        </p:nvCxnSpPr>
        <p:spPr>
          <a:xfrm>
            <a:off x="2164838" y="8638776"/>
            <a:ext cx="13532364" cy="10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5">
            <a:extLst>
              <a:ext uri="{FF2B5EF4-FFF2-40B4-BE49-F238E27FC236}">
                <a16:creationId xmlns:a16="http://schemas.microsoft.com/office/drawing/2014/main" id="{2F68A5B7-0DD0-4CCD-AB49-97503D9C9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99908" y="7947115"/>
            <a:ext cx="1129859" cy="1226396"/>
          </a:xfrm>
          <a:prstGeom prst="rect">
            <a:avLst/>
          </a:prstGeom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429784A5-6230-481B-82C3-04A94FC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08923" y="1328769"/>
            <a:ext cx="1283836" cy="1283836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A9ACA02B-2C28-4B60-97F4-80C7845A9676}"/>
              </a:ext>
            </a:extLst>
          </p:cNvPr>
          <p:cNvGrpSpPr/>
          <p:nvPr/>
        </p:nvGrpSpPr>
        <p:grpSpPr>
          <a:xfrm>
            <a:off x="11521035" y="565074"/>
            <a:ext cx="5893424" cy="3241831"/>
            <a:chOff x="0" y="0"/>
            <a:chExt cx="7857899" cy="4322441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2F9034A3-3E91-4E92-825C-455E578EA988}"/>
                </a:ext>
              </a:extLst>
            </p:cNvPr>
            <p:cNvSpPr txBox="1"/>
            <p:nvPr/>
          </p:nvSpPr>
          <p:spPr>
            <a:xfrm>
              <a:off x="0" y="3618353"/>
              <a:ext cx="7857899" cy="704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5"/>
                </a:lnSpc>
              </a:pPr>
              <a:endParaRPr lang="en-US" sz="3089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3CAF1C1B-CFC8-4A74-8A40-96993F4CE3A9}"/>
                </a:ext>
              </a:extLst>
            </p:cNvPr>
            <p:cNvSpPr txBox="1"/>
            <p:nvPr/>
          </p:nvSpPr>
          <p:spPr>
            <a:xfrm>
              <a:off x="0" y="-57150"/>
              <a:ext cx="7857899" cy="166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РПОО "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Бессмертный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полк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Севастополь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"</a:t>
              </a:r>
            </a:p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sp>
          <p:nvSpPr>
            <p:cNvPr id="58" name="AutoShape 18">
              <a:extLst>
                <a:ext uri="{FF2B5EF4-FFF2-40B4-BE49-F238E27FC236}">
                  <a16:creationId xmlns:a16="http://schemas.microsoft.com/office/drawing/2014/main" id="{36E9F978-075E-4B44-9A4B-35E21D945002}"/>
                </a:ext>
              </a:extLst>
            </p:cNvPr>
            <p:cNvSpPr/>
            <p:nvPr/>
          </p:nvSpPr>
          <p:spPr>
            <a:xfrm>
              <a:off x="6630022" y="2721104"/>
              <a:ext cx="1227877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59" name="Picture 6">
            <a:extLst>
              <a:ext uri="{FF2B5EF4-FFF2-40B4-BE49-F238E27FC236}">
                <a16:creationId xmlns:a16="http://schemas.microsoft.com/office/drawing/2014/main" id="{CE54229C-A7B9-4D13-8724-0C03198DD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01516" flipH="1" flipV="1">
            <a:off x="12753570" y="4087784"/>
            <a:ext cx="10563768" cy="2696278"/>
          </a:xfrm>
          <a:prstGeom prst="rect">
            <a:avLst/>
          </a:prstGeom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24D9DA67-5D0B-46E8-A18C-45E39D59D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735066" y="7947116"/>
            <a:ext cx="1129859" cy="1226396"/>
          </a:xfrm>
          <a:prstGeom prst="rect">
            <a:avLst/>
          </a:prstGeom>
        </p:spPr>
      </p:pic>
      <p:sp>
        <p:nvSpPr>
          <p:cNvPr id="41" name="TextBox 7">
            <a:extLst>
              <a:ext uri="{FF2B5EF4-FFF2-40B4-BE49-F238E27FC236}">
                <a16:creationId xmlns:a16="http://schemas.microsoft.com/office/drawing/2014/main" id="{D4985890-4FD1-4AFB-9D1C-6EC82D6A6AF4}"/>
              </a:ext>
            </a:extLst>
          </p:cNvPr>
          <p:cNvSpPr txBox="1"/>
          <p:nvPr/>
        </p:nvSpPr>
        <p:spPr>
          <a:xfrm>
            <a:off x="3933837" y="9264351"/>
            <a:ext cx="872748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1942</a:t>
            </a:r>
            <a:endParaRPr lang="en-US" sz="2111" dirty="0">
              <a:latin typeface="Rubik Bold"/>
            </a:endParaRPr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D6CA90EE-7D08-4208-9D93-8B744DD88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6072747" y="7911855"/>
            <a:ext cx="1129859" cy="1226396"/>
          </a:xfrm>
          <a:prstGeom prst="rect">
            <a:avLst/>
          </a:prstGeom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7728E8AC-C3CA-42DA-AC7F-58B729197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289349" y="7947116"/>
            <a:ext cx="1129859" cy="1226396"/>
          </a:xfrm>
          <a:prstGeom prst="rect">
            <a:avLst/>
          </a:prstGeom>
        </p:spPr>
      </p:pic>
      <p:pic>
        <p:nvPicPr>
          <p:cNvPr id="61" name="Picture 5">
            <a:extLst>
              <a:ext uri="{FF2B5EF4-FFF2-40B4-BE49-F238E27FC236}">
                <a16:creationId xmlns:a16="http://schemas.microsoft.com/office/drawing/2014/main" id="{3FEA5381-4841-4C61-A901-684E679F6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342907" y="7947115"/>
            <a:ext cx="1129859" cy="1226396"/>
          </a:xfrm>
          <a:prstGeom prst="rect">
            <a:avLst/>
          </a:prstGeom>
        </p:spPr>
      </p:pic>
      <p:pic>
        <p:nvPicPr>
          <p:cNvPr id="62" name="Picture 5">
            <a:extLst>
              <a:ext uri="{FF2B5EF4-FFF2-40B4-BE49-F238E27FC236}">
                <a16:creationId xmlns:a16="http://schemas.microsoft.com/office/drawing/2014/main" id="{C9E75F38-9BC5-4A4C-BBA3-51BE3C9C0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449063" y="7947116"/>
            <a:ext cx="1129859" cy="1226396"/>
          </a:xfrm>
          <a:prstGeom prst="rect">
            <a:avLst/>
          </a:prstGeom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4421AC32-D51C-4DF1-8B7F-BA5FE0569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777501" y="7978564"/>
            <a:ext cx="1129859" cy="1226396"/>
          </a:xfrm>
          <a:prstGeom prst="rect">
            <a:avLst/>
          </a:prstGeom>
        </p:spPr>
      </p:pic>
      <p:sp>
        <p:nvSpPr>
          <p:cNvPr id="64" name="TextBox 7">
            <a:extLst>
              <a:ext uri="{FF2B5EF4-FFF2-40B4-BE49-F238E27FC236}">
                <a16:creationId xmlns:a16="http://schemas.microsoft.com/office/drawing/2014/main" id="{A20EEF6D-8847-44A6-B4AE-B4090B4CBB40}"/>
              </a:ext>
            </a:extLst>
          </p:cNvPr>
          <p:cNvSpPr txBox="1"/>
          <p:nvPr/>
        </p:nvSpPr>
        <p:spPr>
          <a:xfrm>
            <a:off x="6201302" y="9264351"/>
            <a:ext cx="872748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1943</a:t>
            </a:r>
            <a:endParaRPr lang="en-US" sz="2111" dirty="0">
              <a:latin typeface="Rubik Bold"/>
            </a:endParaRPr>
          </a:p>
        </p:txBody>
      </p:sp>
      <p:sp>
        <p:nvSpPr>
          <p:cNvPr id="65" name="TextBox 7">
            <a:extLst>
              <a:ext uri="{FF2B5EF4-FFF2-40B4-BE49-F238E27FC236}">
                <a16:creationId xmlns:a16="http://schemas.microsoft.com/office/drawing/2014/main" id="{EB7C14A0-9E1A-415C-A436-C88349CE922A}"/>
              </a:ext>
            </a:extLst>
          </p:cNvPr>
          <p:cNvSpPr txBox="1"/>
          <p:nvPr/>
        </p:nvSpPr>
        <p:spPr>
          <a:xfrm>
            <a:off x="8494646" y="9274497"/>
            <a:ext cx="872748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1944</a:t>
            </a:r>
            <a:endParaRPr lang="en-US" sz="2111" dirty="0">
              <a:latin typeface="Rubik Bold"/>
            </a:endParaRPr>
          </a:p>
        </p:txBody>
      </p:sp>
      <p:sp>
        <p:nvSpPr>
          <p:cNvPr id="66" name="TextBox 7">
            <a:extLst>
              <a:ext uri="{FF2B5EF4-FFF2-40B4-BE49-F238E27FC236}">
                <a16:creationId xmlns:a16="http://schemas.microsoft.com/office/drawing/2014/main" id="{D13F4D97-5FD5-4487-9B06-6305DA17A4F1}"/>
              </a:ext>
            </a:extLst>
          </p:cNvPr>
          <p:cNvSpPr txBox="1"/>
          <p:nvPr/>
        </p:nvSpPr>
        <p:spPr>
          <a:xfrm>
            <a:off x="10609090" y="9293228"/>
            <a:ext cx="760083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1944</a:t>
            </a:r>
            <a:endParaRPr lang="en-US" sz="2111" dirty="0">
              <a:latin typeface="Rubik Bold"/>
            </a:endParaRP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F41AA1F0-956A-43E5-8E90-77A527335101}"/>
              </a:ext>
            </a:extLst>
          </p:cNvPr>
          <p:cNvSpPr txBox="1"/>
          <p:nvPr/>
        </p:nvSpPr>
        <p:spPr>
          <a:xfrm>
            <a:off x="12688760" y="9283214"/>
            <a:ext cx="872748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1945</a:t>
            </a:r>
            <a:endParaRPr lang="en-US" sz="2111" dirty="0">
              <a:latin typeface="Rubik Bold"/>
            </a:endParaRPr>
          </a:p>
        </p:txBody>
      </p:sp>
    </p:spTree>
    <p:extLst>
      <p:ext uri="{BB962C8B-B14F-4D97-AF65-F5344CB8AC3E}">
        <p14:creationId xmlns:p14="http://schemas.microsoft.com/office/powerpoint/2010/main" val="217791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2">
            <a:extLst>
              <a:ext uri="{FF2B5EF4-FFF2-40B4-BE49-F238E27FC236}">
                <a16:creationId xmlns:a16="http://schemas.microsoft.com/office/drawing/2014/main" id="{0B6CF33A-F65C-497A-BEB6-ED867973CDAD}"/>
              </a:ext>
            </a:extLst>
          </p:cNvPr>
          <p:cNvSpPr/>
          <p:nvPr/>
        </p:nvSpPr>
        <p:spPr>
          <a:xfrm>
            <a:off x="-5443" y="0"/>
            <a:ext cx="7972673" cy="10287000"/>
          </a:xfrm>
          <a:prstGeom prst="rect">
            <a:avLst/>
          </a:prstGeom>
          <a:solidFill>
            <a:srgbClr val="F88545"/>
          </a:solidFill>
        </p:spPr>
      </p:sp>
      <p:sp>
        <p:nvSpPr>
          <p:cNvPr id="2" name="TextBox 2"/>
          <p:cNvSpPr txBox="1"/>
          <p:nvPr/>
        </p:nvSpPr>
        <p:spPr>
          <a:xfrm>
            <a:off x="1028700" y="1009650"/>
            <a:ext cx="699683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dirty="0">
                <a:solidFill>
                  <a:srgbClr val="141414"/>
                </a:solidFill>
                <a:latin typeface="Rubik Medium"/>
              </a:rPr>
              <a:t>Боевой путь</a:t>
            </a:r>
          </a:p>
          <a:p>
            <a:r>
              <a:rPr lang="ru-RU" sz="6000" dirty="0">
                <a:solidFill>
                  <a:srgbClr val="141414"/>
                </a:solidFill>
                <a:latin typeface="Rubik Medium"/>
              </a:rPr>
              <a:t>Участника ВОВ</a:t>
            </a:r>
            <a:endParaRPr lang="en-US" sz="6000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7086600"/>
            <a:ext cx="5059131" cy="1284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r>
              <a:rPr lang="ru-RU" sz="2625" dirty="0">
                <a:solidFill>
                  <a:srgbClr val="141414"/>
                </a:solidFill>
                <a:latin typeface="Rubik"/>
              </a:rPr>
              <a:t>Текст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625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625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625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310999" y="1124969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Призван 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310999" y="2371240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Прошел обучение 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310999" y="3617511"/>
            <a:ext cx="6948301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Место службы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310999" y="4863782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Награда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310999" y="6110054"/>
            <a:ext cx="694830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Награда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310999" y="7356325"/>
            <a:ext cx="6948301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Выбыл в звании/пропал </a:t>
            </a:r>
            <a:r>
              <a:rPr lang="ru-RU" sz="3200" dirty="0" err="1">
                <a:solidFill>
                  <a:srgbClr val="141414"/>
                </a:solidFill>
                <a:latin typeface="Rubik"/>
              </a:rPr>
              <a:t>безвести</a:t>
            </a:r>
            <a:r>
              <a:rPr lang="ru-RU" sz="3200" dirty="0">
                <a:solidFill>
                  <a:srgbClr val="141414"/>
                </a:solidFill>
                <a:latin typeface="Rubik"/>
              </a:rPr>
              <a:t>/убит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310998" y="8648184"/>
            <a:ext cx="6948301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dirty="0">
                <a:solidFill>
                  <a:srgbClr val="141414"/>
                </a:solidFill>
                <a:latin typeface="Rubik"/>
              </a:rPr>
              <a:t>Другое</a:t>
            </a:r>
            <a:endParaRPr lang="en-US" sz="32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63765" y="1223743"/>
            <a:ext cx="748618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1941</a:t>
            </a:r>
            <a:endParaRPr lang="en-US" sz="2111" dirty="0">
              <a:latin typeface="Rubik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34225" y="2468653"/>
            <a:ext cx="571523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solidFill>
                  <a:srgbClr val="FFFFFF"/>
                </a:solidFill>
                <a:latin typeface="Rubik Bold"/>
              </a:rPr>
              <a:t>3</a:t>
            </a:r>
            <a:endParaRPr lang="en-US" sz="2111" dirty="0">
              <a:solidFill>
                <a:srgbClr val="FFFFFF"/>
              </a:solidFill>
              <a:latin typeface="Rubik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47723" y="2468652"/>
            <a:ext cx="748618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1942</a:t>
            </a:r>
            <a:endParaRPr lang="en-US" sz="2111" dirty="0">
              <a:latin typeface="Rubik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234225" y="7453737"/>
            <a:ext cx="571523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endParaRPr lang="en-US" sz="2111" dirty="0">
              <a:solidFill>
                <a:srgbClr val="FFFFFF"/>
              </a:solidFill>
              <a:latin typeface="Rubik Bold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7A28E55-F409-4731-959A-F1E19BD22C65}"/>
              </a:ext>
            </a:extLst>
          </p:cNvPr>
          <p:cNvCxnSpPr/>
          <p:nvPr/>
        </p:nvCxnSpPr>
        <p:spPr>
          <a:xfrm>
            <a:off x="9649928" y="1387858"/>
            <a:ext cx="32485" cy="76553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15">
            <a:extLst>
              <a:ext uri="{FF2B5EF4-FFF2-40B4-BE49-F238E27FC236}">
                <a16:creationId xmlns:a16="http://schemas.microsoft.com/office/drawing/2014/main" id="{43D4619A-98DF-439A-92BE-B87D249792DF}"/>
              </a:ext>
            </a:extLst>
          </p:cNvPr>
          <p:cNvSpPr txBox="1"/>
          <p:nvPr/>
        </p:nvSpPr>
        <p:spPr>
          <a:xfrm>
            <a:off x="8145530" y="3707310"/>
            <a:ext cx="982272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1943</a:t>
            </a:r>
            <a:endParaRPr lang="en-US" sz="2111" dirty="0">
              <a:latin typeface="Rubik Bold"/>
            </a:endParaRP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B08904A7-101C-4846-B09C-71164BBAFEA1}"/>
              </a:ext>
            </a:extLst>
          </p:cNvPr>
          <p:cNvSpPr txBox="1"/>
          <p:nvPr/>
        </p:nvSpPr>
        <p:spPr>
          <a:xfrm>
            <a:off x="8172776" y="4900146"/>
            <a:ext cx="982272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1943</a:t>
            </a:r>
            <a:endParaRPr lang="en-US" sz="2111" dirty="0">
              <a:latin typeface="Rubik Bold"/>
            </a:endParaRP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B23CCDE3-7438-4D70-90F9-3E32E946593F}"/>
              </a:ext>
            </a:extLst>
          </p:cNvPr>
          <p:cNvSpPr txBox="1"/>
          <p:nvPr/>
        </p:nvSpPr>
        <p:spPr>
          <a:xfrm>
            <a:off x="8209005" y="6177812"/>
            <a:ext cx="982272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1944</a:t>
            </a:r>
            <a:endParaRPr lang="en-US" sz="2111" dirty="0">
              <a:latin typeface="Rubik Bold"/>
            </a:endParaRP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8C637C6B-3DD8-4093-B6AF-1BAC14F5D281}"/>
              </a:ext>
            </a:extLst>
          </p:cNvPr>
          <p:cNvSpPr txBox="1"/>
          <p:nvPr/>
        </p:nvSpPr>
        <p:spPr>
          <a:xfrm>
            <a:off x="8237838" y="7436697"/>
            <a:ext cx="982272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4"/>
              </a:lnSpc>
            </a:pPr>
            <a:r>
              <a:rPr lang="ru-RU" sz="2111" dirty="0">
                <a:latin typeface="Rubik Bold"/>
              </a:rPr>
              <a:t>1944</a:t>
            </a:r>
            <a:endParaRPr lang="en-US" sz="2111" dirty="0">
              <a:latin typeface="Rubik Bold"/>
            </a:endParaRPr>
          </a:p>
        </p:txBody>
      </p:sp>
      <p:pic>
        <p:nvPicPr>
          <p:cNvPr id="54" name="Picture 14">
            <a:extLst>
              <a:ext uri="{FF2B5EF4-FFF2-40B4-BE49-F238E27FC236}">
                <a16:creationId xmlns:a16="http://schemas.microsoft.com/office/drawing/2014/main" id="{429784A5-6230-481B-82C3-04A94FC0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08923" y="1328769"/>
            <a:ext cx="1283836" cy="1283836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A9ACA02B-2C28-4B60-97F4-80C7845A9676}"/>
              </a:ext>
            </a:extLst>
          </p:cNvPr>
          <p:cNvGrpSpPr/>
          <p:nvPr/>
        </p:nvGrpSpPr>
        <p:grpSpPr>
          <a:xfrm>
            <a:off x="11521035" y="565074"/>
            <a:ext cx="5893424" cy="3241831"/>
            <a:chOff x="0" y="0"/>
            <a:chExt cx="7857899" cy="4322441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2F9034A3-3E91-4E92-825C-455E578EA988}"/>
                </a:ext>
              </a:extLst>
            </p:cNvPr>
            <p:cNvSpPr txBox="1"/>
            <p:nvPr/>
          </p:nvSpPr>
          <p:spPr>
            <a:xfrm>
              <a:off x="0" y="3618353"/>
              <a:ext cx="7857899" cy="704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5"/>
                </a:lnSpc>
              </a:pPr>
              <a:endParaRPr lang="en-US" sz="3089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3CAF1C1B-CFC8-4A74-8A40-96993F4CE3A9}"/>
                </a:ext>
              </a:extLst>
            </p:cNvPr>
            <p:cNvSpPr txBox="1"/>
            <p:nvPr/>
          </p:nvSpPr>
          <p:spPr>
            <a:xfrm>
              <a:off x="0" y="-57150"/>
              <a:ext cx="7857899" cy="166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РПОО "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Бессмертный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полк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Севастополь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"</a:t>
              </a:r>
            </a:p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sp>
          <p:nvSpPr>
            <p:cNvPr id="58" name="AutoShape 18">
              <a:extLst>
                <a:ext uri="{FF2B5EF4-FFF2-40B4-BE49-F238E27FC236}">
                  <a16:creationId xmlns:a16="http://schemas.microsoft.com/office/drawing/2014/main" id="{36E9F978-075E-4B44-9A4B-35E21D945002}"/>
                </a:ext>
              </a:extLst>
            </p:cNvPr>
            <p:cNvSpPr/>
            <p:nvPr/>
          </p:nvSpPr>
          <p:spPr>
            <a:xfrm>
              <a:off x="6630022" y="2721104"/>
              <a:ext cx="1227877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1" name="Picture 6">
            <a:extLst>
              <a:ext uri="{FF2B5EF4-FFF2-40B4-BE49-F238E27FC236}">
                <a16:creationId xmlns:a16="http://schemas.microsoft.com/office/drawing/2014/main" id="{992DB8A2-C597-48E9-97B8-5D5E2A209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58836" y="1039893"/>
            <a:ext cx="867436" cy="660782"/>
          </a:xfrm>
          <a:prstGeom prst="rect">
            <a:avLst/>
          </a:prstGeom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D269244D-8ADE-4061-BE63-31158F695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81264" y="2302376"/>
            <a:ext cx="867436" cy="660782"/>
          </a:xfrm>
          <a:prstGeom prst="rect">
            <a:avLst/>
          </a:prstGeom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44588495-005B-439C-8852-731734D0B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58836" y="3564859"/>
            <a:ext cx="867436" cy="660782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E2010B2B-61CF-4E01-803F-A4D7B3B99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49916" y="4794919"/>
            <a:ext cx="867436" cy="660782"/>
          </a:xfrm>
          <a:prstGeom prst="rect">
            <a:avLst/>
          </a:prstGeom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822DBBDA-BAB5-492D-9E54-5D748C504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10414" y="6042553"/>
            <a:ext cx="867436" cy="660782"/>
          </a:xfrm>
          <a:prstGeom prst="rect">
            <a:avLst/>
          </a:prstGeom>
        </p:spPr>
      </p:pic>
      <p:pic>
        <p:nvPicPr>
          <p:cNvPr id="63" name="Picture 6">
            <a:extLst>
              <a:ext uri="{FF2B5EF4-FFF2-40B4-BE49-F238E27FC236}">
                <a16:creationId xmlns:a16="http://schemas.microsoft.com/office/drawing/2014/main" id="{C6FA8C46-8A85-44D8-8898-7FEA2D25D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10414" y="7323842"/>
            <a:ext cx="867436" cy="660782"/>
          </a:xfrm>
          <a:prstGeom prst="rect">
            <a:avLst/>
          </a:prstGeom>
        </p:spPr>
      </p:pic>
      <p:pic>
        <p:nvPicPr>
          <p:cNvPr id="65" name="Picture 7">
            <a:extLst>
              <a:ext uri="{FF2B5EF4-FFF2-40B4-BE49-F238E27FC236}">
                <a16:creationId xmlns:a16="http://schemas.microsoft.com/office/drawing/2014/main" id="{601B1BF5-9273-4005-BB43-0A7DD2C88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506506">
            <a:off x="10727157" y="5339620"/>
            <a:ext cx="12922602" cy="38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908810" y="6751710"/>
            <a:ext cx="1068544" cy="106854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B3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09650"/>
            <a:ext cx="16087807" cy="111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6000" dirty="0">
                <a:solidFill>
                  <a:srgbClr val="141414"/>
                </a:solidFill>
                <a:latin typeface="Rubik Medium"/>
              </a:rPr>
              <a:t>Боевой путь участника ВОВ</a:t>
            </a:r>
            <a:endParaRPr lang="en-US" sz="6000" dirty="0">
              <a:solidFill>
                <a:srgbClr val="141414"/>
              </a:solidFill>
              <a:latin typeface="Rubik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911194" y="2975322"/>
            <a:ext cx="7829550" cy="1626604"/>
            <a:chOff x="0" y="-38100"/>
            <a:chExt cx="10439400" cy="216880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97140"/>
              <a:ext cx="10439400" cy="533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5"/>
                </a:lnSpc>
              </a:pPr>
              <a:r>
                <a:rPr lang="ru-RU" sz="2550" dirty="0">
                  <a:solidFill>
                    <a:srgbClr val="141414"/>
                  </a:solidFill>
                  <a:latin typeface="Rubik"/>
                </a:rPr>
                <a:t>Текст </a:t>
              </a:r>
              <a:r>
                <a:rPr lang="ru-RU" sz="2550" dirty="0" err="1">
                  <a:solidFill>
                    <a:srgbClr val="141414"/>
                  </a:solidFill>
                  <a:latin typeface="Rubik"/>
                </a:rPr>
                <a:t>текст</a:t>
              </a:r>
              <a:r>
                <a:rPr lang="ru-RU" sz="2550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ru-RU" sz="2550" dirty="0" err="1">
                  <a:solidFill>
                    <a:srgbClr val="141414"/>
                  </a:solidFill>
                  <a:latin typeface="Rubik"/>
                </a:rPr>
                <a:t>текст</a:t>
              </a:r>
              <a:endParaRPr lang="en-US" sz="2550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439400" cy="630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ru-RU" sz="3000" dirty="0">
                  <a:solidFill>
                    <a:srgbClr val="141414"/>
                  </a:solidFill>
                  <a:latin typeface="Rubik Medium"/>
                </a:rPr>
                <a:t>Живая история</a:t>
              </a:r>
              <a:endParaRPr lang="en-US" sz="3000" dirty="0">
                <a:solidFill>
                  <a:srgbClr val="141414"/>
                </a:solidFill>
                <a:latin typeface="Rubik Medium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042D1F49-3D37-40F3-9572-2585C013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8" y="2952100"/>
            <a:ext cx="6216932" cy="43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0BB00C-B5A6-4F6F-9014-C395E4B7D6A1}"/>
              </a:ext>
            </a:extLst>
          </p:cNvPr>
          <p:cNvSpPr txBox="1"/>
          <p:nvPr/>
        </p:nvSpPr>
        <p:spPr>
          <a:xfrm>
            <a:off x="1028700" y="7535239"/>
            <a:ext cx="49264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r>
              <a:rPr lang="ru-RU" sz="2000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sz="2000" dirty="0">
              <a:solidFill>
                <a:srgbClr val="141414"/>
              </a:solidFill>
              <a:latin typeface="Rubik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FF08F37-DA39-4DE1-85C5-A11EC1BB872F}"/>
              </a:ext>
            </a:extLst>
          </p:cNvPr>
          <p:cNvGrpSpPr/>
          <p:nvPr/>
        </p:nvGrpSpPr>
        <p:grpSpPr>
          <a:xfrm>
            <a:off x="11521035" y="565074"/>
            <a:ext cx="6071724" cy="3241831"/>
            <a:chOff x="11521035" y="565074"/>
            <a:chExt cx="6071724" cy="32418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E0C898-3D18-47C1-B12D-EB580921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308923" y="1328769"/>
              <a:ext cx="1283836" cy="128383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AE043F-1F0B-4FD0-886C-01307394B4EC}"/>
                </a:ext>
              </a:extLst>
            </p:cNvPr>
            <p:cNvGrpSpPr/>
            <p:nvPr/>
          </p:nvGrpSpPr>
          <p:grpSpPr>
            <a:xfrm>
              <a:off x="11521035" y="565074"/>
              <a:ext cx="5893424" cy="3241831"/>
              <a:chOff x="0" y="0"/>
              <a:chExt cx="7857899" cy="432244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0A9A42-D264-4C3B-8EA6-44F9895F0CBC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704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25"/>
                  </a:lnSpc>
                </a:pPr>
                <a:endParaRPr lang="en-US" sz="3089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6262CD-CE71-4F1B-A84B-BF8314EB4370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19" name="AutoShape 18">
                <a:extLst>
                  <a:ext uri="{FF2B5EF4-FFF2-40B4-BE49-F238E27FC236}">
                    <a16:creationId xmlns:a16="http://schemas.microsoft.com/office/drawing/2014/main" id="{85CCED5E-72B3-4F87-93C9-75A0612EB90B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27" name="AutoShape 18">
            <a:extLst>
              <a:ext uri="{FF2B5EF4-FFF2-40B4-BE49-F238E27FC236}">
                <a16:creationId xmlns:a16="http://schemas.microsoft.com/office/drawing/2014/main" id="{3F699F56-DA89-4F3E-B00B-3B63BA8729EF}"/>
              </a:ext>
            </a:extLst>
          </p:cNvPr>
          <p:cNvSpPr/>
          <p:nvPr/>
        </p:nvSpPr>
        <p:spPr>
          <a:xfrm>
            <a:off x="16645951" y="2758302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F6183F8D-E1A7-4705-939A-B2DF38FFD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509446">
            <a:off x="12310875" y="5735283"/>
            <a:ext cx="10563768" cy="37310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906681"/>
            <a:ext cx="7363108" cy="998537"/>
            <a:chOff x="0" y="0"/>
            <a:chExt cx="9817477" cy="1331383"/>
          </a:xfrm>
        </p:grpSpPr>
        <p:sp>
          <p:nvSpPr>
            <p:cNvPr id="3" name="TextBox 3"/>
            <p:cNvSpPr txBox="1"/>
            <p:nvPr/>
          </p:nvSpPr>
          <p:spPr>
            <a:xfrm>
              <a:off x="0" y="765672"/>
              <a:ext cx="9817477" cy="565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2700" dirty="0">
                  <a:solidFill>
                    <a:srgbClr val="141414"/>
                  </a:solidFill>
                  <a:latin typeface="Rubik"/>
                </a:rPr>
                <a:t>Текст </a:t>
              </a:r>
              <a:r>
                <a:rPr lang="ru-RU" sz="2700" dirty="0" err="1">
                  <a:solidFill>
                    <a:srgbClr val="141414"/>
                  </a:solidFill>
                  <a:latin typeface="Rubik"/>
                </a:rPr>
                <a:t>текст</a:t>
              </a:r>
              <a:r>
                <a:rPr lang="ru-RU" sz="2700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ru-RU" sz="2700" dirty="0" err="1">
                  <a:solidFill>
                    <a:srgbClr val="141414"/>
                  </a:solidFill>
                  <a:latin typeface="Rubik"/>
                </a:rPr>
                <a:t>текст</a:t>
              </a:r>
              <a:endParaRPr lang="en-US" sz="2700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1082836" cy="0"/>
            </a:xfrm>
            <a:prstGeom prst="line">
              <a:avLst/>
            </a:prstGeom>
            <a:ln w="114300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719462" y="1479740"/>
            <a:ext cx="7363108" cy="265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ru-RU" sz="6000" dirty="0">
                <a:solidFill>
                  <a:srgbClr val="141414"/>
                </a:solidFill>
                <a:latin typeface="Rubik Medium"/>
              </a:rPr>
              <a:t>Документы из архивов </a:t>
            </a:r>
          </a:p>
          <a:p>
            <a:pPr>
              <a:lnSpc>
                <a:spcPts val="5280"/>
              </a:lnSpc>
            </a:pPr>
            <a:r>
              <a:rPr lang="ru-RU" sz="3000" dirty="0">
                <a:solidFill>
                  <a:srgbClr val="141414"/>
                </a:solidFill>
                <a:latin typeface="Rubik Medium"/>
              </a:rPr>
              <a:t>«Память народа», «Подвиг народа», «Мемориал»</a:t>
            </a:r>
            <a:endParaRPr lang="en-US" sz="3000" dirty="0">
              <a:solidFill>
                <a:srgbClr val="141414"/>
              </a:solidFill>
              <a:latin typeface="Rubik Medium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F2B2364-673B-465C-9AB1-CA1DCF424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77" y="1557452"/>
            <a:ext cx="5214955" cy="74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E3FFAC46-167A-46BC-AFD8-FA5C43269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450979">
            <a:off x="12909930" y="4949595"/>
            <a:ext cx="11550951" cy="597400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57B4D9-9543-43EF-825E-110CE63C2A56}"/>
              </a:ext>
            </a:extLst>
          </p:cNvPr>
          <p:cNvSpPr/>
          <p:nvPr/>
        </p:nvSpPr>
        <p:spPr>
          <a:xfrm>
            <a:off x="9848591" y="920533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r>
              <a:rPr lang="ru-RU" dirty="0">
                <a:solidFill>
                  <a:srgbClr val="141414"/>
                </a:solidFill>
                <a:latin typeface="Rubik"/>
              </a:rPr>
              <a:t>Источник: семейный архив, ссылка на архив 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41A7A68-44DE-4DFE-991B-D93C30A36925}"/>
              </a:ext>
            </a:extLst>
          </p:cNvPr>
          <p:cNvGrpSpPr/>
          <p:nvPr/>
        </p:nvGrpSpPr>
        <p:grpSpPr>
          <a:xfrm>
            <a:off x="11521035" y="565074"/>
            <a:ext cx="6071724" cy="3241831"/>
            <a:chOff x="11521035" y="565074"/>
            <a:chExt cx="6071724" cy="3241831"/>
          </a:xfrm>
        </p:grpSpPr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5DB913FD-200D-4E5C-B6BE-A6CA97EBF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308923" y="1328769"/>
              <a:ext cx="1283836" cy="1283836"/>
            </a:xfrm>
            <a:prstGeom prst="rect">
              <a:avLst/>
            </a:prstGeom>
          </p:spPr>
        </p:pic>
        <p:grpSp>
          <p:nvGrpSpPr>
            <p:cNvPr id="20" name="Group 15">
              <a:extLst>
                <a:ext uri="{FF2B5EF4-FFF2-40B4-BE49-F238E27FC236}">
                  <a16:creationId xmlns:a16="http://schemas.microsoft.com/office/drawing/2014/main" id="{393B5C44-FEED-49B4-B859-BA45B3F0C65A}"/>
                </a:ext>
              </a:extLst>
            </p:cNvPr>
            <p:cNvGrpSpPr/>
            <p:nvPr/>
          </p:nvGrpSpPr>
          <p:grpSpPr>
            <a:xfrm>
              <a:off x="11521035" y="565074"/>
              <a:ext cx="5893424" cy="3241831"/>
              <a:chOff x="0" y="0"/>
              <a:chExt cx="7857899" cy="432244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E25A55-0062-4541-ABD1-F0112F6B1031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704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25"/>
                  </a:lnSpc>
                </a:pPr>
                <a:endParaRPr lang="en-US" sz="3089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986973-EC46-406B-A378-CEBD1597769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23" name="AutoShape 18">
                <a:extLst>
                  <a:ext uri="{FF2B5EF4-FFF2-40B4-BE49-F238E27FC236}">
                    <a16:creationId xmlns:a16="http://schemas.microsoft.com/office/drawing/2014/main" id="{D8A65388-E149-43CF-B9F2-E85E9EB5A845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0EF4F8-BFAC-47AD-8273-85B7576A6775}"/>
              </a:ext>
            </a:extLst>
          </p:cNvPr>
          <p:cNvSpPr/>
          <p:nvPr/>
        </p:nvSpPr>
        <p:spPr>
          <a:xfrm>
            <a:off x="0" y="0"/>
            <a:ext cx="8391808" cy="1028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1028700" y="6906681"/>
            <a:ext cx="7363108" cy="998537"/>
            <a:chOff x="0" y="0"/>
            <a:chExt cx="9817477" cy="1331383"/>
          </a:xfrm>
        </p:grpSpPr>
        <p:sp>
          <p:nvSpPr>
            <p:cNvPr id="3" name="TextBox 3"/>
            <p:cNvSpPr txBox="1"/>
            <p:nvPr/>
          </p:nvSpPr>
          <p:spPr>
            <a:xfrm>
              <a:off x="0" y="765672"/>
              <a:ext cx="9817477" cy="565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2700" dirty="0">
                  <a:solidFill>
                    <a:srgbClr val="141414"/>
                  </a:solidFill>
                  <a:latin typeface="Rubik"/>
                </a:rPr>
                <a:t>Текст </a:t>
              </a:r>
              <a:r>
                <a:rPr lang="ru-RU" sz="2700" dirty="0" err="1">
                  <a:solidFill>
                    <a:srgbClr val="141414"/>
                  </a:solidFill>
                  <a:latin typeface="Rubik"/>
                </a:rPr>
                <a:t>текст</a:t>
              </a:r>
              <a:r>
                <a:rPr lang="ru-RU" sz="2700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ru-RU" sz="2700" dirty="0" err="1">
                  <a:solidFill>
                    <a:srgbClr val="141414"/>
                  </a:solidFill>
                  <a:latin typeface="Rubik"/>
                </a:rPr>
                <a:t>текст</a:t>
              </a:r>
              <a:endParaRPr lang="en-US" sz="2700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1082836" cy="0"/>
            </a:xfrm>
            <a:prstGeom prst="line">
              <a:avLst/>
            </a:prstGeom>
            <a:ln w="114300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719462" y="1479740"/>
            <a:ext cx="7363108" cy="265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ru-RU" sz="6000" dirty="0">
                <a:solidFill>
                  <a:srgbClr val="141414"/>
                </a:solidFill>
                <a:latin typeface="Rubik Medium"/>
              </a:rPr>
              <a:t>Документы из архивов </a:t>
            </a:r>
          </a:p>
          <a:p>
            <a:pPr>
              <a:lnSpc>
                <a:spcPts val="5280"/>
              </a:lnSpc>
            </a:pPr>
            <a:r>
              <a:rPr lang="ru-RU" sz="3000" dirty="0">
                <a:solidFill>
                  <a:srgbClr val="141414"/>
                </a:solidFill>
                <a:latin typeface="Rubik Medium"/>
              </a:rPr>
              <a:t>«Память народа», «Подвиг народа», «Мемориал»</a:t>
            </a:r>
            <a:endParaRPr lang="en-US" sz="3000" dirty="0">
              <a:solidFill>
                <a:srgbClr val="141414"/>
              </a:solidFill>
              <a:latin typeface="Rubik Medium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E3FFAC46-167A-46BC-AFD8-FA5C43269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450979">
            <a:off x="12909930" y="4949595"/>
            <a:ext cx="11550951" cy="597400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57B4D9-9543-43EF-825E-110CE63C2A56}"/>
              </a:ext>
            </a:extLst>
          </p:cNvPr>
          <p:cNvSpPr/>
          <p:nvPr/>
        </p:nvSpPr>
        <p:spPr>
          <a:xfrm>
            <a:off x="8714946" y="828997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Rubik"/>
              </a:rPr>
              <a:t>Фото </a:t>
            </a:r>
            <a:r>
              <a:rPr lang="ru-RU" dirty="0" err="1">
                <a:solidFill>
                  <a:srgbClr val="141414"/>
                </a:solidFill>
                <a:latin typeface="Rubik"/>
              </a:rPr>
              <a:t>докумена</a:t>
            </a:r>
            <a:endParaRPr lang="ru-RU" dirty="0">
              <a:solidFill>
                <a:srgbClr val="141414"/>
              </a:solidFill>
              <a:latin typeface="Rubik"/>
            </a:endParaRPr>
          </a:p>
          <a:p>
            <a:r>
              <a:rPr lang="ru-RU" dirty="0">
                <a:solidFill>
                  <a:srgbClr val="141414"/>
                </a:solidFill>
                <a:latin typeface="Rubik"/>
              </a:rPr>
              <a:t>Источник: семейный архив, ссылка на архив 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41A7A68-44DE-4DFE-991B-D93C30A36925}"/>
              </a:ext>
            </a:extLst>
          </p:cNvPr>
          <p:cNvGrpSpPr/>
          <p:nvPr/>
        </p:nvGrpSpPr>
        <p:grpSpPr>
          <a:xfrm>
            <a:off x="11521035" y="565074"/>
            <a:ext cx="6071724" cy="3241831"/>
            <a:chOff x="11521035" y="565074"/>
            <a:chExt cx="6071724" cy="3241831"/>
          </a:xfrm>
        </p:grpSpPr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5DB913FD-200D-4E5C-B6BE-A6CA97EBF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308923" y="1328769"/>
              <a:ext cx="1283836" cy="1283836"/>
            </a:xfrm>
            <a:prstGeom prst="rect">
              <a:avLst/>
            </a:prstGeom>
          </p:spPr>
        </p:pic>
        <p:grpSp>
          <p:nvGrpSpPr>
            <p:cNvPr id="20" name="Group 15">
              <a:extLst>
                <a:ext uri="{FF2B5EF4-FFF2-40B4-BE49-F238E27FC236}">
                  <a16:creationId xmlns:a16="http://schemas.microsoft.com/office/drawing/2014/main" id="{393B5C44-FEED-49B4-B859-BA45B3F0C65A}"/>
                </a:ext>
              </a:extLst>
            </p:cNvPr>
            <p:cNvGrpSpPr/>
            <p:nvPr/>
          </p:nvGrpSpPr>
          <p:grpSpPr>
            <a:xfrm>
              <a:off x="11521035" y="565074"/>
              <a:ext cx="5893424" cy="3241831"/>
              <a:chOff x="0" y="0"/>
              <a:chExt cx="7857899" cy="432244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E25A55-0062-4541-ABD1-F0112F6B1031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704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25"/>
                  </a:lnSpc>
                </a:pPr>
                <a:endParaRPr lang="en-US" sz="3089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986973-EC46-406B-A378-CEBD1597769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23" name="AutoShape 18">
                <a:extLst>
                  <a:ext uri="{FF2B5EF4-FFF2-40B4-BE49-F238E27FC236}">
                    <a16:creationId xmlns:a16="http://schemas.microsoft.com/office/drawing/2014/main" id="{D8A65388-E149-43CF-B9F2-E85E9EB5A845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F96E7EF1-6E3B-45D9-85AC-3BCE8357A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481" r="4460" b="3431"/>
          <a:stretch/>
        </p:blipFill>
        <p:spPr bwMode="auto">
          <a:xfrm>
            <a:off x="8802032" y="2896477"/>
            <a:ext cx="7506891" cy="51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0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62200" y="3467100"/>
            <a:ext cx="12284346" cy="2472476"/>
            <a:chOff x="-7843627" y="152272"/>
            <a:chExt cx="16379128" cy="3296634"/>
          </a:xfrm>
        </p:grpSpPr>
        <p:sp>
          <p:nvSpPr>
            <p:cNvPr id="3" name="TextBox 3"/>
            <p:cNvSpPr txBox="1"/>
            <p:nvPr/>
          </p:nvSpPr>
          <p:spPr>
            <a:xfrm>
              <a:off x="-7843627" y="2870713"/>
              <a:ext cx="14995948" cy="578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5"/>
                </a:lnSpc>
              </a:pPr>
              <a:r>
                <a:rPr lang="ru-RU" sz="2750" dirty="0">
                  <a:solidFill>
                    <a:srgbClr val="FFFFFF"/>
                  </a:solidFill>
                  <a:latin typeface="Rubik"/>
                </a:rPr>
                <a:t>Текст </a:t>
              </a:r>
              <a:r>
                <a:rPr lang="ru-RU" sz="2750" dirty="0" err="1">
                  <a:solidFill>
                    <a:srgbClr val="FFFFFF"/>
                  </a:solidFill>
                  <a:latin typeface="Rubik"/>
                </a:rPr>
                <a:t>текст</a:t>
              </a:r>
              <a:r>
                <a:rPr lang="ru-RU" sz="2750" dirty="0">
                  <a:solidFill>
                    <a:srgbClr val="FFFFFF"/>
                  </a:solidFill>
                  <a:latin typeface="Rubik"/>
                </a:rPr>
                <a:t> </a:t>
              </a:r>
              <a:r>
                <a:rPr lang="ru-RU" sz="2750" dirty="0" err="1">
                  <a:solidFill>
                    <a:srgbClr val="FFFFFF"/>
                  </a:solidFill>
                  <a:latin typeface="Rubik"/>
                </a:rPr>
                <a:t>текст</a:t>
              </a:r>
              <a:endParaRPr lang="en-US" sz="2750" dirty="0">
                <a:solidFill>
                  <a:srgbClr val="FFFFFF"/>
                </a:solidFill>
                <a:latin typeface="Rubik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6460447" y="152272"/>
              <a:ext cx="14995948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ru-RU" sz="8000" dirty="0">
                  <a:solidFill>
                    <a:srgbClr val="FFFFFF"/>
                  </a:solidFill>
                  <a:latin typeface="Rubik Medium"/>
                </a:rPr>
                <a:t>Заголовок</a:t>
              </a:r>
              <a:endParaRPr lang="en-US" sz="8000" dirty="0">
                <a:solidFill>
                  <a:srgbClr val="FFFFFF"/>
                </a:solidFill>
                <a:latin typeface="Rubik Medium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77693" y="-2328350"/>
            <a:ext cx="9827272" cy="56631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61816">
            <a:off x="12511761" y="7495862"/>
            <a:ext cx="10563768" cy="373105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58F5BEB-5096-4066-A299-6509E9E0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2" y="1156713"/>
            <a:ext cx="5544195" cy="75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B6CE2-AE53-4AA7-923C-31AAE649818C}"/>
              </a:ext>
            </a:extLst>
          </p:cNvPr>
          <p:cNvSpPr txBox="1"/>
          <p:nvPr/>
        </p:nvSpPr>
        <p:spPr>
          <a:xfrm>
            <a:off x="9038902" y="8891650"/>
            <a:ext cx="49264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r>
              <a:rPr lang="ru-RU" sz="2000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sz="20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05A5EA5-85AF-4C27-AA9B-6C40040CF2ED}"/>
              </a:ext>
            </a:extLst>
          </p:cNvPr>
          <p:cNvSpPr txBox="1"/>
          <p:nvPr/>
        </p:nvSpPr>
        <p:spPr>
          <a:xfrm>
            <a:off x="11811000" y="410598"/>
            <a:ext cx="5893424" cy="12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РПОО "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Бессмертный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полк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Севастополь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</a:t>
            </a:r>
          </a:p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5B66CAE9-A9E9-407A-A829-166AFC2801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0152" y="1211884"/>
            <a:ext cx="1283836" cy="1283836"/>
          </a:xfrm>
          <a:prstGeom prst="rect">
            <a:avLst/>
          </a:prstGeom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696D5D95-636C-4403-B2E0-DC25B7C3A1C0}"/>
              </a:ext>
            </a:extLst>
          </p:cNvPr>
          <p:cNvSpPr/>
          <p:nvPr/>
        </p:nvSpPr>
        <p:spPr>
          <a:xfrm>
            <a:off x="16605092" y="2605902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14413"/>
            <a:ext cx="9459359" cy="2164659"/>
            <a:chOff x="0" y="-19050"/>
            <a:chExt cx="12612479" cy="288621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2612479" cy="1644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ru-RU" sz="8000" dirty="0">
                  <a:solidFill>
                    <a:srgbClr val="141414"/>
                  </a:solidFill>
                  <a:latin typeface="Rubik Medium"/>
                </a:rPr>
                <a:t>Заголовок</a:t>
              </a:r>
              <a:endParaRPr lang="en-US" sz="8000" dirty="0">
                <a:solidFill>
                  <a:srgbClr val="141414"/>
                </a:solidFill>
                <a:latin typeface="Rubik Medium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90054"/>
              <a:ext cx="12612479" cy="67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ru-RU" sz="3200" dirty="0" err="1">
                  <a:solidFill>
                    <a:srgbClr val="141414"/>
                  </a:solidFill>
                  <a:latin typeface="Rubik"/>
                </a:rPr>
                <a:t>Поздаголок</a:t>
              </a:r>
              <a:endParaRPr lang="en-US" sz="3200" dirty="0">
                <a:solidFill>
                  <a:srgbClr val="141414"/>
                </a:solidFill>
                <a:latin typeface="Rubik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7025640"/>
            <a:ext cx="8284609" cy="42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2A79BCE-1B57-47F0-8A58-8427AF17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09" y="1593057"/>
            <a:ext cx="5544195" cy="75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8484D-5D5C-43E0-8FEE-FF5711DA49F5}"/>
              </a:ext>
            </a:extLst>
          </p:cNvPr>
          <p:cNvSpPr txBox="1"/>
          <p:nvPr/>
        </p:nvSpPr>
        <p:spPr>
          <a:xfrm>
            <a:off x="11521035" y="522211"/>
            <a:ext cx="5893424" cy="12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РПОО "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Бессмертный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полк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Севастополь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</a:t>
            </a:r>
          </a:p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4D63B05-06B5-41C5-B26B-2547CD9CA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4380">
            <a:off x="11589234" y="5018222"/>
            <a:ext cx="7801008" cy="7837257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1BB8E810-2CEC-427A-9B7F-96892884B6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90625" y="1474843"/>
            <a:ext cx="1283836" cy="1283836"/>
          </a:xfrm>
          <a:prstGeom prst="rect">
            <a:avLst/>
          </a:prstGeom>
        </p:spPr>
      </p:pic>
      <p:sp>
        <p:nvSpPr>
          <p:cNvPr id="12" name="AutoShape 18">
            <a:extLst>
              <a:ext uri="{FF2B5EF4-FFF2-40B4-BE49-F238E27FC236}">
                <a16:creationId xmlns:a16="http://schemas.microsoft.com/office/drawing/2014/main" id="{5AF1A3C7-9139-4B85-AC26-0E7D869461C0}"/>
              </a:ext>
            </a:extLst>
          </p:cNvPr>
          <p:cNvSpPr/>
          <p:nvPr/>
        </p:nvSpPr>
        <p:spPr>
          <a:xfrm>
            <a:off x="16528892" y="2781300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1534" y="1182875"/>
            <a:ext cx="5059131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 err="1">
                <a:solidFill>
                  <a:srgbClr val="141414"/>
                </a:solidFill>
                <a:latin typeface="Rubik Medium"/>
              </a:rPr>
              <a:t>Страница</a:t>
            </a:r>
            <a:r>
              <a:rPr lang="en-US" sz="8000" dirty="0">
                <a:solidFill>
                  <a:srgbClr val="141414"/>
                </a:solidFill>
                <a:latin typeface="Rubik Medium"/>
              </a:rPr>
              <a:t> </a:t>
            </a:r>
            <a:r>
              <a:rPr lang="en-US" sz="8000" dirty="0" err="1">
                <a:solidFill>
                  <a:srgbClr val="141414"/>
                </a:solidFill>
                <a:latin typeface="Rubik Medium"/>
              </a:rPr>
              <a:t>ресурсов</a:t>
            </a:r>
            <a:endParaRPr lang="en-US" sz="8000" dirty="0">
              <a:solidFill>
                <a:srgbClr val="141414"/>
              </a:solidFill>
              <a:latin typeface="Rubik Medium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65122" y="1334998"/>
            <a:ext cx="2104128" cy="7923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25798" y="2723040"/>
            <a:ext cx="2104128" cy="9465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97733" y="4122118"/>
            <a:ext cx="2104128" cy="13910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1487" y="3806905"/>
            <a:ext cx="2104128" cy="18443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93522" y="4122118"/>
            <a:ext cx="2104128" cy="10882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62911" y="1096738"/>
            <a:ext cx="2040519" cy="1021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620852" y="4152602"/>
            <a:ext cx="2298985" cy="13300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28159" y="3933779"/>
            <a:ext cx="1759550" cy="17677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615739" y="2798618"/>
            <a:ext cx="2040519" cy="7953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807382" y="2835952"/>
            <a:ext cx="2040519" cy="7206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956591" y="1009650"/>
            <a:ext cx="2040519" cy="12740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721273" y="6183900"/>
            <a:ext cx="1829451" cy="152666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2439176" y="6202528"/>
            <a:ext cx="2445619" cy="9395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2658153" y="7710565"/>
            <a:ext cx="2021071" cy="16498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5069774" y="7710565"/>
            <a:ext cx="1829451" cy="16498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5585008" y="6316963"/>
            <a:ext cx="1829451" cy="8437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9856778" y="6183900"/>
            <a:ext cx="2240146" cy="9768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8024750" y="8382707"/>
            <a:ext cx="1280804" cy="97771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0276480" y="8099491"/>
            <a:ext cx="1991123" cy="12609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3205408" y="6226301"/>
            <a:ext cx="1793449" cy="101676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7539038"/>
            <a:ext cx="4036404" cy="1719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r>
              <a:rPr lang="en-US" sz="2625" dirty="0" err="1">
                <a:solidFill>
                  <a:srgbClr val="141414"/>
                </a:solidFill>
                <a:latin typeface="Rubik"/>
              </a:rPr>
              <a:t>Используйте</a:t>
            </a:r>
            <a:r>
              <a:rPr lang="en-US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en-US" sz="2625" dirty="0" err="1">
                <a:solidFill>
                  <a:srgbClr val="141414"/>
                </a:solidFill>
                <a:latin typeface="Rubik"/>
              </a:rPr>
              <a:t>эти</a:t>
            </a:r>
            <a:r>
              <a:rPr lang="en-US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en-US" sz="2625" dirty="0" err="1">
                <a:solidFill>
                  <a:srgbClr val="141414"/>
                </a:solidFill>
                <a:latin typeface="Rubik"/>
              </a:rPr>
              <a:t>значки</a:t>
            </a:r>
            <a:r>
              <a:rPr lang="en-US" sz="2625" dirty="0">
                <a:solidFill>
                  <a:srgbClr val="141414"/>
                </a:solidFill>
                <a:latin typeface="Rubik"/>
              </a:rPr>
              <a:t> и </a:t>
            </a:r>
            <a:r>
              <a:rPr lang="en-US" sz="2625" dirty="0" err="1">
                <a:solidFill>
                  <a:srgbClr val="141414"/>
                </a:solidFill>
                <a:latin typeface="Rubik"/>
              </a:rPr>
              <a:t>иллюстрации</a:t>
            </a:r>
            <a:r>
              <a:rPr lang="en-US" sz="2625" dirty="0">
                <a:solidFill>
                  <a:srgbClr val="141414"/>
                </a:solidFill>
                <a:latin typeface="Rubik"/>
              </a:rPr>
              <a:t> в </a:t>
            </a:r>
            <a:r>
              <a:rPr lang="en-US" sz="2625" dirty="0" err="1">
                <a:solidFill>
                  <a:srgbClr val="141414"/>
                </a:solidFill>
                <a:latin typeface="Rubik"/>
              </a:rPr>
              <a:t>своей</a:t>
            </a:r>
            <a:r>
              <a:rPr lang="en-US" sz="2625" dirty="0">
                <a:solidFill>
                  <a:srgbClr val="141414"/>
                </a:solidFill>
                <a:latin typeface="Rubik"/>
              </a:rPr>
              <a:t> </a:t>
            </a:r>
            <a:r>
              <a:rPr lang="en-US" sz="2625" dirty="0" err="1">
                <a:solidFill>
                  <a:srgbClr val="141414"/>
                </a:solidFill>
                <a:latin typeface="Rubik"/>
              </a:rPr>
              <a:t>презентации</a:t>
            </a:r>
            <a:r>
              <a:rPr lang="en-US" sz="2625" dirty="0">
                <a:solidFill>
                  <a:srgbClr val="141414"/>
                </a:solidFill>
                <a:latin typeface="Rubik"/>
              </a:rPr>
              <a:t> </a:t>
            </a:r>
          </a:p>
          <a:p>
            <a:pPr>
              <a:lnSpc>
                <a:spcPts val="3412"/>
              </a:lnSpc>
            </a:pPr>
            <a:endParaRPr lang="en-US" sz="2625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 rot="-3149021">
            <a:off x="5606374" y="4346527"/>
            <a:ext cx="1821835" cy="94223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5588875" y="6579544"/>
            <a:ext cx="1856833" cy="71334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-7453616">
            <a:off x="5880916" y="8297838"/>
            <a:ext cx="1489169" cy="57210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9CAB66E-EB56-4361-8408-E3E83D25D22C}"/>
              </a:ext>
            </a:extLst>
          </p:cNvPr>
          <p:cNvGrpSpPr/>
          <p:nvPr/>
        </p:nvGrpSpPr>
        <p:grpSpPr>
          <a:xfrm>
            <a:off x="11521035" y="565074"/>
            <a:ext cx="6071724" cy="3241831"/>
            <a:chOff x="11521035" y="565074"/>
            <a:chExt cx="6071724" cy="3241831"/>
          </a:xfrm>
        </p:grpSpPr>
        <p:pic>
          <p:nvPicPr>
            <p:cNvPr id="34" name="Picture 14">
              <a:extLst>
                <a:ext uri="{FF2B5EF4-FFF2-40B4-BE49-F238E27FC236}">
                  <a16:creationId xmlns:a16="http://schemas.microsoft.com/office/drawing/2014/main" id="{B1B513A8-44AB-4CCF-B2CE-55F89AA4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>
            <a:xfrm>
              <a:off x="16308923" y="1328769"/>
              <a:ext cx="1283836" cy="1283836"/>
            </a:xfrm>
            <a:prstGeom prst="rect">
              <a:avLst/>
            </a:prstGeom>
          </p:spPr>
        </p:pic>
        <p:grpSp>
          <p:nvGrpSpPr>
            <p:cNvPr id="35" name="Group 15">
              <a:extLst>
                <a:ext uri="{FF2B5EF4-FFF2-40B4-BE49-F238E27FC236}">
                  <a16:creationId xmlns:a16="http://schemas.microsoft.com/office/drawing/2014/main" id="{74B72B50-90BC-4D8A-8A26-593E76A2EB94}"/>
                </a:ext>
              </a:extLst>
            </p:cNvPr>
            <p:cNvGrpSpPr/>
            <p:nvPr/>
          </p:nvGrpSpPr>
          <p:grpSpPr>
            <a:xfrm>
              <a:off x="11521035" y="565074"/>
              <a:ext cx="5893424" cy="3241831"/>
              <a:chOff x="0" y="0"/>
              <a:chExt cx="7857899" cy="432244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7539C5-6517-4741-9C3A-FEE2924429A1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704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25"/>
                  </a:lnSpc>
                </a:pPr>
                <a:endParaRPr lang="en-US" sz="3089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629B49F-0518-42E8-9153-BBB18C57DFBA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2EE3E3BB-400C-4D69-945F-9C10C6658608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8C8FEA1-5654-471E-AB24-BF1DB79F4BB5}"/>
              </a:ext>
            </a:extLst>
          </p:cNvPr>
          <p:cNvSpPr/>
          <p:nvPr/>
        </p:nvSpPr>
        <p:spPr>
          <a:xfrm>
            <a:off x="-1904011" y="162443"/>
            <a:ext cx="9144000" cy="85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7142"/>
              </a:lnSpc>
            </a:pPr>
            <a:r>
              <a:rPr lang="ru-RU" sz="2381" dirty="0">
                <a:solidFill>
                  <a:srgbClr val="141414"/>
                </a:solidFill>
                <a:latin typeface="Rubik Medium Bold"/>
              </a:rPr>
              <a:t>Конкурс 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Боев</a:t>
            </a:r>
            <a:r>
              <a:rPr lang="ru-RU" sz="2381" dirty="0" err="1">
                <a:solidFill>
                  <a:srgbClr val="141414"/>
                </a:solidFill>
                <a:latin typeface="Rubik Medium Bold"/>
              </a:rPr>
              <a:t>ая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истории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моей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семьи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BEF9DE-0CBB-4EA6-BA6C-27FE1A35187E}"/>
              </a:ext>
            </a:extLst>
          </p:cNvPr>
          <p:cNvSpPr/>
          <p:nvPr/>
        </p:nvSpPr>
        <p:spPr>
          <a:xfrm>
            <a:off x="0" y="0"/>
            <a:ext cx="7772400" cy="1028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2"/>
          <p:cNvSpPr txBox="1"/>
          <p:nvPr/>
        </p:nvSpPr>
        <p:spPr>
          <a:xfrm>
            <a:off x="1028700" y="1009650"/>
            <a:ext cx="5958689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0"/>
              </a:lnSpc>
            </a:pPr>
            <a:r>
              <a:rPr lang="en-US" sz="4775">
                <a:solidFill>
                  <a:srgbClr val="141414"/>
                </a:solidFill>
                <a:latin typeface="Rubik Medium"/>
              </a:rPr>
              <a:t>Заголовок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824358" y="1028700"/>
            <a:ext cx="6434942" cy="1379782"/>
            <a:chOff x="0" y="0"/>
            <a:chExt cx="8579923" cy="1839710"/>
          </a:xfrm>
        </p:grpSpPr>
        <p:sp>
          <p:nvSpPr>
            <p:cNvPr id="4" name="TextBox 4"/>
            <p:cNvSpPr txBox="1"/>
            <p:nvPr/>
          </p:nvSpPr>
          <p:spPr>
            <a:xfrm>
              <a:off x="0" y="1165975"/>
              <a:ext cx="8579923" cy="520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en-US" sz="2475">
                  <a:solidFill>
                    <a:srgbClr val="141414"/>
                  </a:solidFill>
                  <a:latin typeface="Rubik"/>
                </a:rPr>
                <a:t>текст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579923" cy="520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en-US" sz="2475">
                  <a:solidFill>
                    <a:srgbClr val="141414"/>
                  </a:solidFill>
                  <a:latin typeface="Rubik Medium"/>
                </a:rPr>
                <a:t>Ваш текст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24358" y="5592288"/>
            <a:ext cx="6434942" cy="1269292"/>
            <a:chOff x="0" y="0"/>
            <a:chExt cx="8579923" cy="1692390"/>
          </a:xfrm>
        </p:grpSpPr>
        <p:sp>
          <p:nvSpPr>
            <p:cNvPr id="7" name="TextBox 7"/>
            <p:cNvSpPr txBox="1"/>
            <p:nvPr/>
          </p:nvSpPr>
          <p:spPr>
            <a:xfrm>
              <a:off x="0" y="1156450"/>
              <a:ext cx="8579923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en-US" sz="2700">
                  <a:solidFill>
                    <a:srgbClr val="141414"/>
                  </a:solidFill>
                  <a:latin typeface="Rubik"/>
                </a:rPr>
                <a:t> текст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579923" cy="520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en-US" sz="2475">
                  <a:solidFill>
                    <a:srgbClr val="141414"/>
                  </a:solidFill>
                  <a:latin typeface="Rubik Medium"/>
                </a:rPr>
                <a:t>Ваш текст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9144000" y="1345361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9144000" y="5838104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75966">
            <a:off x="-1743355" y="7085596"/>
            <a:ext cx="11447892" cy="404332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601F3A9-E9B7-4A35-92D6-B98DD92AEFB7}"/>
              </a:ext>
            </a:extLst>
          </p:cNvPr>
          <p:cNvGrpSpPr/>
          <p:nvPr/>
        </p:nvGrpSpPr>
        <p:grpSpPr>
          <a:xfrm>
            <a:off x="11521035" y="565074"/>
            <a:ext cx="6071724" cy="3241831"/>
            <a:chOff x="11521035" y="565074"/>
            <a:chExt cx="6071724" cy="3241831"/>
          </a:xfrm>
        </p:grpSpPr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3C7954FD-D704-4FCB-9ED7-99C9C7F22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308923" y="1328769"/>
              <a:ext cx="1283836" cy="1283836"/>
            </a:xfrm>
            <a:prstGeom prst="rect">
              <a:avLst/>
            </a:prstGeom>
          </p:spPr>
        </p:pic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DBB73131-2C23-4923-B118-A2E916C7F151}"/>
                </a:ext>
              </a:extLst>
            </p:cNvPr>
            <p:cNvGrpSpPr/>
            <p:nvPr/>
          </p:nvGrpSpPr>
          <p:grpSpPr>
            <a:xfrm>
              <a:off x="11521035" y="565074"/>
              <a:ext cx="5893424" cy="3241831"/>
              <a:chOff x="0" y="0"/>
              <a:chExt cx="7857899" cy="432244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F70DED-8D17-445F-96D2-3638E49C22DD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704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25"/>
                  </a:lnSpc>
                </a:pPr>
                <a:endParaRPr lang="en-US" sz="3089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36B413-9C02-419A-9C2E-3499C52D64E0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17" name="AutoShape 18">
                <a:extLst>
                  <a:ext uri="{FF2B5EF4-FFF2-40B4-BE49-F238E27FC236}">
                    <a16:creationId xmlns:a16="http://schemas.microsoft.com/office/drawing/2014/main" id="{B4F0EB8F-2962-46F6-8F5D-9B9BAE964ACD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8662D1-A427-4D16-B737-A5F8AEB79A49}"/>
              </a:ext>
            </a:extLst>
          </p:cNvPr>
          <p:cNvSpPr/>
          <p:nvPr/>
        </p:nvSpPr>
        <p:spPr>
          <a:xfrm>
            <a:off x="0" y="0"/>
            <a:ext cx="7772400" cy="1028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Group 10"/>
          <p:cNvGrpSpPr/>
          <p:nvPr/>
        </p:nvGrpSpPr>
        <p:grpSpPr>
          <a:xfrm>
            <a:off x="685800" y="2789508"/>
            <a:ext cx="4149855" cy="1793976"/>
            <a:chOff x="-457200" y="-5198238"/>
            <a:chExt cx="5533139" cy="2391967"/>
          </a:xfrm>
        </p:grpSpPr>
        <p:sp>
          <p:nvSpPr>
            <p:cNvPr id="11" name="TextBox 11"/>
            <p:cNvSpPr txBox="1"/>
            <p:nvPr/>
          </p:nvSpPr>
          <p:spPr>
            <a:xfrm>
              <a:off x="-457200" y="-5198238"/>
              <a:ext cx="5533139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10"/>
                </a:lnSpc>
              </a:pPr>
              <a:r>
                <a:rPr lang="en-US" sz="2700" dirty="0" err="1">
                  <a:solidFill>
                    <a:srgbClr val="141414"/>
                  </a:solidFill>
                  <a:latin typeface="Rubik Medium"/>
                </a:rPr>
                <a:t>Подзаголовок</a:t>
              </a:r>
              <a:r>
                <a:rPr lang="en-US" sz="2700" dirty="0">
                  <a:solidFill>
                    <a:srgbClr val="141414"/>
                  </a:solidFill>
                  <a:latin typeface="Rubik Medium"/>
                </a:rPr>
                <a:t>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457200" y="-3736097"/>
              <a:ext cx="5533139" cy="92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Т</a:t>
              </a:r>
              <a:r>
                <a:rPr lang="en-US" sz="2124" dirty="0" err="1">
                  <a:solidFill>
                    <a:srgbClr val="141414"/>
                  </a:solidFill>
                  <a:latin typeface="Rubik"/>
                </a:rPr>
                <a:t>екс</a:t>
              </a: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en-US" sz="2124" dirty="0" err="1">
                  <a:solidFill>
                    <a:srgbClr val="141414"/>
                  </a:solidFill>
                  <a:latin typeface="Rubik"/>
                </a:rPr>
                <a:t>текс</a:t>
              </a: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en-US" sz="2124" dirty="0" err="1">
                  <a:solidFill>
                    <a:srgbClr val="141414"/>
                  </a:solidFill>
                  <a:latin typeface="Rubik"/>
                </a:rPr>
                <a:t>текс</a:t>
              </a: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en-US" sz="2124" dirty="0" err="1">
                  <a:solidFill>
                    <a:srgbClr val="141414"/>
                  </a:solidFill>
                  <a:latin typeface="Rubik"/>
                </a:rPr>
                <a:t>текс</a:t>
              </a: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en-US" sz="2124" dirty="0" err="1">
                  <a:solidFill>
                    <a:srgbClr val="141414"/>
                  </a:solidFill>
                  <a:latin typeface="Rubik"/>
                </a:rPr>
                <a:t>текс</a:t>
              </a:r>
              <a:endParaRPr lang="en-US" sz="2124" dirty="0">
                <a:solidFill>
                  <a:srgbClr val="141414"/>
                </a:solidFill>
                <a:latin typeface="Rubik"/>
              </a:endParaRPr>
            </a:p>
            <a:p>
              <a:pPr>
                <a:lnSpc>
                  <a:spcPts val="2762"/>
                </a:lnSpc>
              </a:pP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Т</a:t>
              </a:r>
              <a:r>
                <a:rPr lang="en-US" sz="2124" dirty="0" err="1">
                  <a:solidFill>
                    <a:srgbClr val="141414"/>
                  </a:solidFill>
                  <a:latin typeface="Rubik"/>
                </a:rPr>
                <a:t>екс</a:t>
              </a: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 </a:t>
              </a:r>
              <a:r>
                <a:rPr lang="en-US" sz="2124" dirty="0" err="1">
                  <a:solidFill>
                    <a:srgbClr val="141414"/>
                  </a:solidFill>
                  <a:latin typeface="Rubik"/>
                </a:rPr>
                <a:t>текс</a:t>
              </a:r>
              <a:r>
                <a:rPr lang="ru-RU" sz="2124" dirty="0">
                  <a:solidFill>
                    <a:srgbClr val="141414"/>
                  </a:solidFill>
                  <a:latin typeface="Rubik"/>
                </a:rPr>
                <a:t> </a:t>
              </a:r>
              <a:endParaRPr lang="en-US" sz="2124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-457200" y="-4178878"/>
              <a:ext cx="1082836" cy="0"/>
            </a:xfrm>
            <a:prstGeom prst="line">
              <a:avLst/>
            </a:prstGeom>
            <a:ln w="114300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685800" y="853006"/>
            <a:ext cx="5958689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0"/>
              </a:lnSpc>
            </a:pPr>
            <a:r>
              <a:rPr lang="ru-RU" sz="4775" dirty="0">
                <a:solidFill>
                  <a:srgbClr val="141414"/>
                </a:solidFill>
                <a:latin typeface="Rubik Medium"/>
              </a:rPr>
              <a:t>Семейные фото</a:t>
            </a:r>
          </a:p>
          <a:p>
            <a:pPr>
              <a:lnSpc>
                <a:spcPts val="5730"/>
              </a:lnSpc>
            </a:pPr>
            <a:r>
              <a:rPr lang="ru-RU" sz="4775" dirty="0">
                <a:solidFill>
                  <a:srgbClr val="141414"/>
                </a:solidFill>
                <a:latin typeface="Rubik Medium"/>
              </a:rPr>
              <a:t>участника ВОВ</a:t>
            </a:r>
            <a:endParaRPr lang="en-US" sz="4775" dirty="0">
              <a:solidFill>
                <a:srgbClr val="141414"/>
              </a:solidFill>
              <a:latin typeface="Rubik Medium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DCC2933-F028-453F-BA73-2BD6C4A7C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 b="5432"/>
          <a:stretch/>
        </p:blipFill>
        <p:spPr bwMode="auto">
          <a:xfrm>
            <a:off x="8243179" y="1083782"/>
            <a:ext cx="5638800" cy="36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7E279D2B-0A40-4F2F-9254-4E041B632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" b="6770"/>
          <a:stretch/>
        </p:blipFill>
        <p:spPr bwMode="auto">
          <a:xfrm>
            <a:off x="9172193" y="5619478"/>
            <a:ext cx="5638800" cy="37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ED01A6-DEEE-4C7C-A00D-D93B4EA45036}"/>
              </a:ext>
            </a:extLst>
          </p:cNvPr>
          <p:cNvSpPr txBox="1"/>
          <p:nvPr/>
        </p:nvSpPr>
        <p:spPr>
          <a:xfrm>
            <a:off x="8324297" y="4888463"/>
            <a:ext cx="49264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r>
              <a:rPr lang="ru-RU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8CBEE3-975D-4B97-B906-2CE982B2D03E}"/>
              </a:ext>
            </a:extLst>
          </p:cNvPr>
          <p:cNvSpPr txBox="1"/>
          <p:nvPr/>
        </p:nvSpPr>
        <p:spPr>
          <a:xfrm>
            <a:off x="9235339" y="9404747"/>
            <a:ext cx="49264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r>
              <a:rPr lang="ru-RU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22" name="Picture 24">
            <a:extLst>
              <a:ext uri="{FF2B5EF4-FFF2-40B4-BE49-F238E27FC236}">
                <a16:creationId xmlns:a16="http://schemas.microsoft.com/office/drawing/2014/main" id="{A7D0A05A-E718-4A28-8BD9-76FBF9B30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450979">
            <a:off x="11836988" y="4817460"/>
            <a:ext cx="10604250" cy="3791926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09C1968-A10B-4A9A-BA43-64D76E14826A}"/>
              </a:ext>
            </a:extLst>
          </p:cNvPr>
          <p:cNvGrpSpPr/>
          <p:nvPr/>
        </p:nvGrpSpPr>
        <p:grpSpPr>
          <a:xfrm>
            <a:off x="11810050" y="508178"/>
            <a:ext cx="6071724" cy="3241831"/>
            <a:chOff x="11521035" y="565074"/>
            <a:chExt cx="6071724" cy="3241831"/>
          </a:xfrm>
        </p:grpSpPr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3FF2B029-4D05-4A2E-907D-0AD8A7BF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308923" y="1328769"/>
              <a:ext cx="1283836" cy="1283836"/>
            </a:xfrm>
            <a:prstGeom prst="rect">
              <a:avLst/>
            </a:prstGeom>
          </p:spPr>
        </p:pic>
        <p:grpSp>
          <p:nvGrpSpPr>
            <p:cNvPr id="25" name="Group 15">
              <a:extLst>
                <a:ext uri="{FF2B5EF4-FFF2-40B4-BE49-F238E27FC236}">
                  <a16:creationId xmlns:a16="http://schemas.microsoft.com/office/drawing/2014/main" id="{1C4D88E3-A4E9-481E-862A-F4324B00A7E9}"/>
                </a:ext>
              </a:extLst>
            </p:cNvPr>
            <p:cNvGrpSpPr/>
            <p:nvPr/>
          </p:nvGrpSpPr>
          <p:grpSpPr>
            <a:xfrm>
              <a:off x="11521035" y="565074"/>
              <a:ext cx="5893424" cy="3241831"/>
              <a:chOff x="0" y="0"/>
              <a:chExt cx="7857899" cy="43224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2852BB-88EE-4222-B4D6-C3DABE4EAA46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704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25"/>
                  </a:lnSpc>
                </a:pPr>
                <a:endParaRPr lang="en-US" sz="3089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53C68E-9590-40D3-B8A2-7A44C7D3E64E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28" name="AutoShape 18">
                <a:extLst>
                  <a:ext uri="{FF2B5EF4-FFF2-40B4-BE49-F238E27FC236}">
                    <a16:creationId xmlns:a16="http://schemas.microsoft.com/office/drawing/2014/main" id="{330A34E0-F2AD-40B7-940C-16AF7E9B3856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53616">
            <a:off x="4983490" y="2034838"/>
            <a:ext cx="14941178" cy="521299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F54B08F-F4C4-44FF-B4C3-AF826573B467}"/>
              </a:ext>
            </a:extLst>
          </p:cNvPr>
          <p:cNvGrpSpPr/>
          <p:nvPr/>
        </p:nvGrpSpPr>
        <p:grpSpPr>
          <a:xfrm>
            <a:off x="11521035" y="565074"/>
            <a:ext cx="6071724" cy="3241831"/>
            <a:chOff x="11521035" y="565074"/>
            <a:chExt cx="6071724" cy="3241831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51E2EA61-5484-435C-BA9E-E6ADAB6CC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308923" y="1328769"/>
              <a:ext cx="1283836" cy="1283836"/>
            </a:xfrm>
            <a:prstGeom prst="rect">
              <a:avLst/>
            </a:prstGeom>
          </p:spPr>
        </p:pic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920C6D01-3E9E-4F5D-9169-1409207772F4}"/>
                </a:ext>
              </a:extLst>
            </p:cNvPr>
            <p:cNvGrpSpPr/>
            <p:nvPr/>
          </p:nvGrpSpPr>
          <p:grpSpPr>
            <a:xfrm>
              <a:off x="11521035" y="565074"/>
              <a:ext cx="5893424" cy="3241831"/>
              <a:chOff x="0" y="0"/>
              <a:chExt cx="7857899" cy="432244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8D3943-C757-410B-B69A-0FB818FD4F6E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704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25"/>
                  </a:lnSpc>
                </a:pPr>
                <a:endParaRPr lang="en-US" sz="3089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CD67BA-7786-46C3-8F24-5C66B2C4FD5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18" name="AutoShape 18">
                <a:extLst>
                  <a:ext uri="{FF2B5EF4-FFF2-40B4-BE49-F238E27FC236}">
                    <a16:creationId xmlns:a16="http://schemas.microsoft.com/office/drawing/2014/main" id="{1B8014E0-0A31-4C4C-AF1C-FF4753361866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49CEAA8C-FD69-4B19-B64F-FF6A60D47574}"/>
              </a:ext>
            </a:extLst>
          </p:cNvPr>
          <p:cNvGrpSpPr/>
          <p:nvPr/>
        </p:nvGrpSpPr>
        <p:grpSpPr>
          <a:xfrm>
            <a:off x="1028700" y="5088408"/>
            <a:ext cx="6687937" cy="4169892"/>
            <a:chOff x="0" y="0"/>
            <a:chExt cx="8917249" cy="5559856"/>
          </a:xfrm>
        </p:grpSpPr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EFF7D610-2690-4567-AC6F-A2EC14E0C4BA}"/>
                </a:ext>
              </a:extLst>
            </p:cNvPr>
            <p:cNvSpPr txBox="1"/>
            <p:nvPr/>
          </p:nvSpPr>
          <p:spPr>
            <a:xfrm>
              <a:off x="0" y="773491"/>
              <a:ext cx="8917249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en-US" sz="2700">
                  <a:solidFill>
                    <a:srgbClr val="141414"/>
                  </a:solidFill>
                  <a:latin typeface="Rubik"/>
                </a:rPr>
                <a:t>+7 (123) 456-78-90</a:t>
              </a: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0889C25-F369-48BE-9F6E-3D69D2F5BB83}"/>
                </a:ext>
              </a:extLst>
            </p:cNvPr>
            <p:cNvSpPr txBox="1"/>
            <p:nvPr/>
          </p:nvSpPr>
          <p:spPr>
            <a:xfrm>
              <a:off x="0" y="-38100"/>
              <a:ext cx="8917249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dirty="0" err="1">
                  <a:solidFill>
                    <a:srgbClr val="141414"/>
                  </a:solidFill>
                  <a:latin typeface="Rubik Medium"/>
                </a:rPr>
                <a:t>Телефонный</a:t>
              </a:r>
              <a:r>
                <a:rPr lang="en-US" sz="3000" dirty="0">
                  <a:solidFill>
                    <a:srgbClr val="141414"/>
                  </a:solidFill>
                  <a:latin typeface="Rubik Medium"/>
                </a:rPr>
                <a:t> </a:t>
              </a:r>
              <a:r>
                <a:rPr lang="en-US" sz="3000" dirty="0" err="1">
                  <a:solidFill>
                    <a:srgbClr val="141414"/>
                  </a:solidFill>
                  <a:latin typeface="Rubik Medium"/>
                </a:rPr>
                <a:t>номер</a:t>
              </a:r>
              <a:endParaRPr lang="en-US" sz="3000" dirty="0">
                <a:solidFill>
                  <a:srgbClr val="141414"/>
                </a:solidFill>
                <a:latin typeface="Rubik Medium"/>
              </a:endParaRPr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DAB5C078-51A3-467A-B447-B9A1D3A9D4A3}"/>
                </a:ext>
              </a:extLst>
            </p:cNvPr>
            <p:cNvSpPr txBox="1"/>
            <p:nvPr/>
          </p:nvSpPr>
          <p:spPr>
            <a:xfrm>
              <a:off x="0" y="2837415"/>
              <a:ext cx="8917249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endParaRPr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A2FADD59-8E97-4435-9476-F60A1D6897EF}"/>
                </a:ext>
              </a:extLst>
            </p:cNvPr>
            <p:cNvSpPr txBox="1"/>
            <p:nvPr/>
          </p:nvSpPr>
          <p:spPr>
            <a:xfrm>
              <a:off x="0" y="2025824"/>
              <a:ext cx="8917249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141414"/>
                  </a:solidFill>
                  <a:latin typeface="Rubik Medium"/>
                </a:rPr>
                <a:t>Электронный адрес</a:t>
              </a: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F06FA759-E0DA-4DD3-B3A5-832E665A2136}"/>
                </a:ext>
              </a:extLst>
            </p:cNvPr>
            <p:cNvSpPr txBox="1"/>
            <p:nvPr/>
          </p:nvSpPr>
          <p:spPr>
            <a:xfrm>
              <a:off x="0" y="4983276"/>
              <a:ext cx="8917249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endParaRPr/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3E30DFC2-509D-410C-A288-879E74B84E20}"/>
                </a:ext>
              </a:extLst>
            </p:cNvPr>
            <p:cNvSpPr txBox="1"/>
            <p:nvPr/>
          </p:nvSpPr>
          <p:spPr>
            <a:xfrm>
              <a:off x="0" y="4171685"/>
              <a:ext cx="8917249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7" name="Group 9">
            <a:extLst>
              <a:ext uri="{FF2B5EF4-FFF2-40B4-BE49-F238E27FC236}">
                <a16:creationId xmlns:a16="http://schemas.microsoft.com/office/drawing/2014/main" id="{DF425A60-0550-4B83-BF27-09CBFF35189C}"/>
              </a:ext>
            </a:extLst>
          </p:cNvPr>
          <p:cNvGrpSpPr/>
          <p:nvPr/>
        </p:nvGrpSpPr>
        <p:grpSpPr>
          <a:xfrm>
            <a:off x="1028700" y="1014413"/>
            <a:ext cx="6307927" cy="1987942"/>
            <a:chOff x="0" y="-19049"/>
            <a:chExt cx="8410569" cy="2650590"/>
          </a:xfrm>
        </p:grpSpPr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7A174903-4844-4C01-8FAB-F0A905849A2A}"/>
                </a:ext>
              </a:extLst>
            </p:cNvPr>
            <p:cNvSpPr txBox="1"/>
            <p:nvPr/>
          </p:nvSpPr>
          <p:spPr>
            <a:xfrm>
              <a:off x="0" y="-19049"/>
              <a:ext cx="8410569" cy="160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40"/>
                </a:lnSpc>
              </a:pPr>
              <a:r>
                <a:rPr lang="en-US" sz="3950" dirty="0" err="1">
                  <a:solidFill>
                    <a:srgbClr val="141414"/>
                  </a:solidFill>
                  <a:latin typeface="Rubik Medium"/>
                </a:rPr>
                <a:t>Контактная</a:t>
              </a:r>
              <a:r>
                <a:rPr lang="en-US" sz="3950" dirty="0">
                  <a:solidFill>
                    <a:srgbClr val="141414"/>
                  </a:solidFill>
                  <a:latin typeface="Rubik Medium"/>
                </a:rPr>
                <a:t> </a:t>
              </a:r>
              <a:endParaRPr lang="ru-RU" sz="3950" dirty="0">
                <a:solidFill>
                  <a:srgbClr val="141414"/>
                </a:solidFill>
                <a:latin typeface="Rubik Medium"/>
              </a:endParaRPr>
            </a:p>
            <a:p>
              <a:pPr>
                <a:lnSpc>
                  <a:spcPts val="4740"/>
                </a:lnSpc>
              </a:pPr>
              <a:r>
                <a:rPr lang="en-US" sz="3950" dirty="0" err="1">
                  <a:solidFill>
                    <a:srgbClr val="141414"/>
                  </a:solidFill>
                  <a:latin typeface="Rubik Medium"/>
                </a:rPr>
                <a:t>информация</a:t>
              </a:r>
              <a:endParaRPr lang="en-US" sz="3950" dirty="0">
                <a:solidFill>
                  <a:srgbClr val="141414"/>
                </a:solidFill>
                <a:latin typeface="Rubik Medium"/>
              </a:endParaRP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DEC46DFA-1545-43A8-ABAD-D984C27D916B}"/>
                </a:ext>
              </a:extLst>
            </p:cNvPr>
            <p:cNvSpPr txBox="1"/>
            <p:nvPr/>
          </p:nvSpPr>
          <p:spPr>
            <a:xfrm>
              <a:off x="0" y="2099623"/>
              <a:ext cx="6727096" cy="531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82"/>
                </a:lnSpc>
              </a:pPr>
              <a:r>
                <a:rPr lang="en-US" sz="2525">
                  <a:solidFill>
                    <a:srgbClr val="141414"/>
                  </a:solidFill>
                  <a:latin typeface="Rubik"/>
                </a:rPr>
                <a:t>участника конкурса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088408"/>
            <a:ext cx="6687937" cy="4169892"/>
            <a:chOff x="0" y="0"/>
            <a:chExt cx="8917249" cy="5559856"/>
          </a:xfrm>
        </p:grpSpPr>
        <p:sp>
          <p:nvSpPr>
            <p:cNvPr id="3" name="TextBox 3"/>
            <p:cNvSpPr txBox="1"/>
            <p:nvPr/>
          </p:nvSpPr>
          <p:spPr>
            <a:xfrm>
              <a:off x="0" y="773491"/>
              <a:ext cx="8917249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en-US" sz="2700">
                  <a:solidFill>
                    <a:srgbClr val="141414"/>
                  </a:solidFill>
                  <a:latin typeface="Rubik"/>
                </a:rPr>
                <a:t>+7 (123) 456-78-90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917249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dirty="0" err="1">
                  <a:solidFill>
                    <a:srgbClr val="141414"/>
                  </a:solidFill>
                  <a:latin typeface="Rubik Medium"/>
                </a:rPr>
                <a:t>Телефонный</a:t>
              </a:r>
              <a:r>
                <a:rPr lang="en-US" sz="3000" dirty="0">
                  <a:solidFill>
                    <a:srgbClr val="141414"/>
                  </a:solidFill>
                  <a:latin typeface="Rubik Medium"/>
                </a:rPr>
                <a:t> </a:t>
              </a:r>
              <a:r>
                <a:rPr lang="en-US" sz="3000" dirty="0" err="1">
                  <a:solidFill>
                    <a:srgbClr val="141414"/>
                  </a:solidFill>
                  <a:latin typeface="Rubik Medium"/>
                </a:rPr>
                <a:t>номер</a:t>
              </a:r>
              <a:endParaRPr lang="en-US" sz="3000" dirty="0">
                <a:solidFill>
                  <a:srgbClr val="141414"/>
                </a:solidFill>
                <a:latin typeface="Rubik Medium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37415"/>
              <a:ext cx="8917249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25824"/>
              <a:ext cx="8917249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141414"/>
                  </a:solidFill>
                  <a:latin typeface="Rubik Medium"/>
                </a:rPr>
                <a:t>Электронный адрес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983276"/>
              <a:ext cx="8917249" cy="57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71685"/>
              <a:ext cx="8917249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014413"/>
            <a:ext cx="6307927" cy="1987942"/>
            <a:chOff x="0" y="-19049"/>
            <a:chExt cx="8410569" cy="265059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49"/>
              <a:ext cx="8410569" cy="160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40"/>
                </a:lnSpc>
              </a:pPr>
              <a:r>
                <a:rPr lang="en-US" sz="3950" dirty="0" err="1">
                  <a:solidFill>
                    <a:srgbClr val="141414"/>
                  </a:solidFill>
                  <a:latin typeface="Rubik Medium"/>
                </a:rPr>
                <a:t>Контактная</a:t>
              </a:r>
              <a:r>
                <a:rPr lang="en-US" sz="3950" dirty="0">
                  <a:solidFill>
                    <a:srgbClr val="141414"/>
                  </a:solidFill>
                  <a:latin typeface="Rubik Medium"/>
                </a:rPr>
                <a:t> </a:t>
              </a:r>
              <a:endParaRPr lang="ru-RU" sz="3950" dirty="0">
                <a:solidFill>
                  <a:srgbClr val="141414"/>
                </a:solidFill>
                <a:latin typeface="Rubik Medium"/>
              </a:endParaRPr>
            </a:p>
            <a:p>
              <a:pPr>
                <a:lnSpc>
                  <a:spcPts val="4740"/>
                </a:lnSpc>
              </a:pPr>
              <a:r>
                <a:rPr lang="en-US" sz="3950" dirty="0" err="1">
                  <a:solidFill>
                    <a:srgbClr val="141414"/>
                  </a:solidFill>
                  <a:latin typeface="Rubik Medium"/>
                </a:rPr>
                <a:t>информация</a:t>
              </a:r>
              <a:endParaRPr lang="en-US" sz="3950" dirty="0">
                <a:solidFill>
                  <a:srgbClr val="141414"/>
                </a:solidFill>
                <a:latin typeface="Rubik Medium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099623"/>
              <a:ext cx="6727096" cy="531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82"/>
                </a:lnSpc>
              </a:pPr>
              <a:r>
                <a:rPr lang="en-US" sz="2525">
                  <a:solidFill>
                    <a:srgbClr val="141414"/>
                  </a:solidFill>
                  <a:latin typeface="Rubik"/>
                </a:rPr>
                <a:t>участника конкурса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53616">
            <a:off x="4733263" y="2633401"/>
            <a:ext cx="15380592" cy="489136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D00111D-1BBC-4B4A-8678-29E541DEBFD1}"/>
              </a:ext>
            </a:extLst>
          </p:cNvPr>
          <p:cNvGrpSpPr/>
          <p:nvPr/>
        </p:nvGrpSpPr>
        <p:grpSpPr>
          <a:xfrm>
            <a:off x="11811000" y="410598"/>
            <a:ext cx="5893424" cy="2294502"/>
            <a:chOff x="11811000" y="410598"/>
            <a:chExt cx="5893424" cy="2294502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45F32983-C008-4CE1-89F0-88690826C5F7}"/>
                </a:ext>
              </a:extLst>
            </p:cNvPr>
            <p:cNvSpPr txBox="1"/>
            <p:nvPr/>
          </p:nvSpPr>
          <p:spPr>
            <a:xfrm>
              <a:off x="11811000" y="410598"/>
              <a:ext cx="5893424" cy="12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РПОО "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Бессмертный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полк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Севастополь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"</a:t>
              </a:r>
            </a:p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5ACF8883-09A7-47D6-AE65-35D88244A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312091" y="1319581"/>
              <a:ext cx="1283836" cy="1283836"/>
            </a:xfrm>
            <a:prstGeom prst="rect">
              <a:avLst/>
            </a:prstGeom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77776FDA-3F2C-4377-8C25-5C5A610E73ED}"/>
                </a:ext>
              </a:extLst>
            </p:cNvPr>
            <p:cNvSpPr/>
            <p:nvPr/>
          </p:nvSpPr>
          <p:spPr>
            <a:xfrm>
              <a:off x="16508801" y="2705100"/>
              <a:ext cx="920908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E1C407D-7B80-4E4A-8A76-7B9C44B0A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1359"/>
            <a:ext cx="18364200" cy="448994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C170A6F-1772-4996-BED6-A8064B701057}"/>
              </a:ext>
            </a:extLst>
          </p:cNvPr>
          <p:cNvSpPr txBox="1"/>
          <p:nvPr/>
        </p:nvSpPr>
        <p:spPr>
          <a:xfrm>
            <a:off x="914400" y="730235"/>
            <a:ext cx="8398401" cy="274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2"/>
              </a:lnSpc>
            </a:pPr>
            <a:r>
              <a:rPr lang="ru-RU" sz="6802" dirty="0">
                <a:solidFill>
                  <a:srgbClr val="141414"/>
                </a:solidFill>
                <a:latin typeface="Rubik Medium Bold"/>
              </a:rPr>
              <a:t>Конкурс</a:t>
            </a:r>
            <a:endParaRPr lang="en-US" sz="6802" dirty="0">
              <a:solidFill>
                <a:srgbClr val="141414"/>
              </a:solidFill>
              <a:latin typeface="Rubik Medium Bold"/>
            </a:endParaRPr>
          </a:p>
          <a:p>
            <a:pPr>
              <a:lnSpc>
                <a:spcPts val="7142"/>
              </a:lnSpc>
            </a:pPr>
            <a:r>
              <a:rPr lang="en-US" sz="6802" dirty="0">
                <a:solidFill>
                  <a:srgbClr val="141414"/>
                </a:solidFill>
                <a:latin typeface="Rubik Medium Bold"/>
              </a:rPr>
              <a:t>"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Боев</a:t>
            </a:r>
            <a:r>
              <a:rPr lang="ru-RU" sz="6802" dirty="0" err="1">
                <a:solidFill>
                  <a:srgbClr val="141414"/>
                </a:solidFill>
                <a:latin typeface="Rubik Medium Bold"/>
              </a:rPr>
              <a:t>ая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истории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моей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семьи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"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EA75C85-E9AC-4490-8142-BCA5FA428B36}"/>
              </a:ext>
            </a:extLst>
          </p:cNvPr>
          <p:cNvGrpSpPr/>
          <p:nvPr/>
        </p:nvGrpSpPr>
        <p:grpSpPr>
          <a:xfrm>
            <a:off x="11326028" y="495300"/>
            <a:ext cx="6112208" cy="4079216"/>
            <a:chOff x="11326028" y="495300"/>
            <a:chExt cx="6112208" cy="4079216"/>
          </a:xfrm>
        </p:grpSpPr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EADB9B65-A678-4978-AF17-0A561F371D89}"/>
                </a:ext>
              </a:extLst>
            </p:cNvPr>
            <p:cNvGrpSpPr/>
            <p:nvPr/>
          </p:nvGrpSpPr>
          <p:grpSpPr>
            <a:xfrm>
              <a:off x="11326028" y="495300"/>
              <a:ext cx="6047572" cy="4079216"/>
              <a:chOff x="0" y="-97052"/>
              <a:chExt cx="8063430" cy="5438954"/>
            </a:xfrm>
          </p:grpSpPr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684A7CA6-ABAD-4F56-9951-FF1C92309CCB}"/>
                  </a:ext>
                </a:extLst>
              </p:cNvPr>
              <p:cNvSpPr txBox="1"/>
              <p:nvPr/>
            </p:nvSpPr>
            <p:spPr>
              <a:xfrm>
                <a:off x="0" y="3618353"/>
                <a:ext cx="7857899" cy="1723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ru-RU" sz="2800" dirty="0">
                    <a:solidFill>
                      <a:srgbClr val="141414"/>
                    </a:solidFill>
                    <a:latin typeface="Rubik"/>
                  </a:rPr>
                  <a:t>Подготовил:</a:t>
                </a:r>
              </a:p>
              <a:p>
                <a:pPr algn="r"/>
                <a:r>
                  <a:rPr lang="ru-RU" sz="2800" dirty="0">
                    <a:solidFill>
                      <a:srgbClr val="141414"/>
                    </a:solidFill>
                    <a:latin typeface="Rubik"/>
                  </a:rPr>
                  <a:t>ученик школы_____</a:t>
                </a:r>
              </a:p>
              <a:p>
                <a:pPr algn="r"/>
                <a:r>
                  <a:rPr lang="ru-RU" sz="2800" dirty="0">
                    <a:solidFill>
                      <a:srgbClr val="141414"/>
                    </a:solidFill>
                    <a:latin typeface="Rubik"/>
                  </a:rPr>
                  <a:t>класса ____</a:t>
                </a:r>
                <a:endParaRPr lang="en-US" sz="2800" dirty="0">
                  <a:solidFill>
                    <a:srgbClr val="141414"/>
                  </a:solidFill>
                  <a:latin typeface="Rubik"/>
                </a:endParaRPr>
              </a:p>
            </p:txBody>
          </p:sp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D08C9581-BEE7-4B7E-BE96-DBE3D7830E9A}"/>
                  </a:ext>
                </a:extLst>
              </p:cNvPr>
              <p:cNvSpPr txBox="1"/>
              <p:nvPr/>
            </p:nvSpPr>
            <p:spPr>
              <a:xfrm>
                <a:off x="205531" y="-97052"/>
                <a:ext cx="7857899" cy="16614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РПОО "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Бессмертный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полк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  <a:r>
                  <a:rPr lang="en-US" sz="2381" dirty="0" err="1">
                    <a:solidFill>
                      <a:srgbClr val="141414"/>
                    </a:solidFill>
                    <a:latin typeface="Rubik Medium Bold"/>
                  </a:rPr>
                  <a:t>Севастополь</a:t>
                </a: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"</a:t>
                </a:r>
              </a:p>
              <a:p>
                <a:pPr algn="r">
                  <a:lnSpc>
                    <a:spcPts val="3333"/>
                  </a:lnSpc>
                </a:pPr>
                <a:r>
                  <a:rPr lang="en-US" sz="2381" dirty="0">
                    <a:solidFill>
                      <a:srgbClr val="141414"/>
                    </a:solidFill>
                    <a:latin typeface="Rubik Medium Bold"/>
                  </a:rPr>
                  <a:t> </a:t>
                </a: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7A17C528-C6B2-4E21-AA53-189AA07951DA}"/>
                  </a:ext>
                </a:extLst>
              </p:cNvPr>
              <p:cNvSpPr/>
              <p:nvPr/>
            </p:nvSpPr>
            <p:spPr>
              <a:xfrm>
                <a:off x="6630022" y="2721104"/>
                <a:ext cx="1227877" cy="0"/>
              </a:xfrm>
              <a:prstGeom prst="line">
                <a:avLst/>
              </a:prstGeom>
              <a:ln w="57604" cap="flat">
                <a:solidFill>
                  <a:srgbClr val="14141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29D142A7-4716-47A7-971F-4178A2AC3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002000" y="1226893"/>
              <a:ext cx="1436236" cy="14362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5F9DA6-975E-4E67-92A1-218A2F3570E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C170A6F-1772-4996-BED6-A8064B701057}"/>
              </a:ext>
            </a:extLst>
          </p:cNvPr>
          <p:cNvSpPr txBox="1"/>
          <p:nvPr/>
        </p:nvSpPr>
        <p:spPr>
          <a:xfrm>
            <a:off x="914400" y="730235"/>
            <a:ext cx="12192000" cy="2748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2"/>
              </a:lnSpc>
            </a:pPr>
            <a:r>
              <a:rPr lang="ru-RU" sz="6802" dirty="0">
                <a:solidFill>
                  <a:srgbClr val="141414"/>
                </a:solidFill>
                <a:latin typeface="Rubik Medium Bold"/>
              </a:rPr>
              <a:t>Конкурс</a:t>
            </a:r>
            <a:endParaRPr lang="en-US" sz="6802" dirty="0">
              <a:solidFill>
                <a:srgbClr val="141414"/>
              </a:solidFill>
              <a:latin typeface="Rubik Medium Bold"/>
            </a:endParaRPr>
          </a:p>
          <a:p>
            <a:pPr>
              <a:lnSpc>
                <a:spcPts val="7142"/>
              </a:lnSpc>
            </a:pPr>
            <a:r>
              <a:rPr lang="en-US" sz="6802" dirty="0">
                <a:solidFill>
                  <a:srgbClr val="141414"/>
                </a:solidFill>
                <a:latin typeface="Rubik Medium Bold"/>
              </a:rPr>
              <a:t>"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Боев</a:t>
            </a:r>
            <a:r>
              <a:rPr lang="ru-RU" sz="6802" dirty="0" err="1">
                <a:solidFill>
                  <a:srgbClr val="141414"/>
                </a:solidFill>
                <a:latin typeface="Rubik Medium Bold"/>
              </a:rPr>
              <a:t>ая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истории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моей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семьи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"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84A7CA6-ABAD-4F56-9951-FF1C92309CCB}"/>
              </a:ext>
            </a:extLst>
          </p:cNvPr>
          <p:cNvSpPr txBox="1"/>
          <p:nvPr/>
        </p:nvSpPr>
        <p:spPr>
          <a:xfrm>
            <a:off x="11569196" y="6977541"/>
            <a:ext cx="5893424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ru-RU" sz="2800" dirty="0">
                <a:solidFill>
                  <a:srgbClr val="141414"/>
                </a:solidFill>
                <a:latin typeface="Rubik"/>
              </a:rPr>
              <a:t>Подготовил:</a:t>
            </a:r>
          </a:p>
          <a:p>
            <a:pPr algn="r"/>
            <a:r>
              <a:rPr lang="ru-RU" sz="2800" dirty="0">
                <a:solidFill>
                  <a:srgbClr val="141414"/>
                </a:solidFill>
                <a:latin typeface="Rubik"/>
              </a:rPr>
              <a:t>ученик школы_____</a:t>
            </a:r>
          </a:p>
          <a:p>
            <a:pPr algn="r"/>
            <a:r>
              <a:rPr lang="ru-RU" sz="2800" dirty="0">
                <a:solidFill>
                  <a:srgbClr val="141414"/>
                </a:solidFill>
                <a:latin typeface="Rubik"/>
              </a:rPr>
              <a:t>класса ____</a:t>
            </a:r>
            <a:endParaRPr lang="en-US" sz="2800" dirty="0">
              <a:solidFill>
                <a:srgbClr val="141414"/>
              </a:solidFill>
              <a:latin typeface="Rubik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428C070-A7BE-4C6C-8207-21959EBD49CF}"/>
              </a:ext>
            </a:extLst>
          </p:cNvPr>
          <p:cNvGrpSpPr/>
          <p:nvPr/>
        </p:nvGrpSpPr>
        <p:grpSpPr>
          <a:xfrm>
            <a:off x="12954000" y="495300"/>
            <a:ext cx="4572000" cy="2167829"/>
            <a:chOff x="12954000" y="495300"/>
            <a:chExt cx="4572000" cy="2167829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D08C9581-BEE7-4B7E-BE96-DBE3D7830E9A}"/>
                </a:ext>
              </a:extLst>
            </p:cNvPr>
            <p:cNvSpPr txBox="1"/>
            <p:nvPr/>
          </p:nvSpPr>
          <p:spPr>
            <a:xfrm>
              <a:off x="12954000" y="495300"/>
              <a:ext cx="4419600" cy="12460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РПОО "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Бессмертный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полк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  <a:r>
                <a:rPr lang="en-US" sz="2381" dirty="0" err="1">
                  <a:solidFill>
                    <a:srgbClr val="141414"/>
                  </a:solidFill>
                  <a:latin typeface="Rubik Medium Bold"/>
                </a:rPr>
                <a:t>Севастополь</a:t>
              </a: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"</a:t>
              </a:r>
            </a:p>
            <a:p>
              <a:pPr algn="r">
                <a:lnSpc>
                  <a:spcPts val="3333"/>
                </a:lnSpc>
              </a:pPr>
              <a:r>
                <a:rPr lang="en-US" sz="2381" dirty="0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7A17C528-C6B2-4E21-AA53-189AA07951DA}"/>
                </a:ext>
              </a:extLst>
            </p:cNvPr>
            <p:cNvSpPr/>
            <p:nvPr/>
          </p:nvSpPr>
          <p:spPr>
            <a:xfrm>
              <a:off x="16298544" y="2608917"/>
              <a:ext cx="920908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29D142A7-4716-47A7-971F-4178A2AC3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089764" y="1226893"/>
              <a:ext cx="1436236" cy="1436236"/>
            </a:xfrm>
            <a:prstGeom prst="rect">
              <a:avLst/>
            </a:prstGeom>
          </p:spPr>
        </p:pic>
      </p:grpSp>
      <p:pic>
        <p:nvPicPr>
          <p:cNvPr id="16" name="Picture 24">
            <a:extLst>
              <a:ext uri="{FF2B5EF4-FFF2-40B4-BE49-F238E27FC236}">
                <a16:creationId xmlns:a16="http://schemas.microsoft.com/office/drawing/2014/main" id="{4B368AFD-D57D-4B06-A179-BE8085D42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441956">
            <a:off x="-895354" y="4582390"/>
            <a:ext cx="15266213" cy="53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7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073976-42C0-4302-BB3D-59DEE6B1773A}"/>
              </a:ext>
            </a:extLst>
          </p:cNvPr>
          <p:cNvSpPr/>
          <p:nvPr/>
        </p:nvSpPr>
        <p:spPr>
          <a:xfrm>
            <a:off x="12394576" y="0"/>
            <a:ext cx="5893424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C170A6F-1772-4996-BED6-A8064B701057}"/>
              </a:ext>
            </a:extLst>
          </p:cNvPr>
          <p:cNvSpPr txBox="1"/>
          <p:nvPr/>
        </p:nvSpPr>
        <p:spPr>
          <a:xfrm>
            <a:off x="914400" y="696892"/>
            <a:ext cx="12192000" cy="2748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2"/>
              </a:lnSpc>
            </a:pPr>
            <a:r>
              <a:rPr lang="ru-RU" sz="6802" dirty="0">
                <a:solidFill>
                  <a:srgbClr val="141414"/>
                </a:solidFill>
                <a:latin typeface="Rubik Medium Bold"/>
              </a:rPr>
              <a:t>Конкурс</a:t>
            </a:r>
            <a:endParaRPr lang="en-US" sz="6802" dirty="0">
              <a:solidFill>
                <a:srgbClr val="141414"/>
              </a:solidFill>
              <a:latin typeface="Rubik Medium Bold"/>
            </a:endParaRPr>
          </a:p>
          <a:p>
            <a:pPr>
              <a:lnSpc>
                <a:spcPts val="7142"/>
              </a:lnSpc>
            </a:pPr>
            <a:r>
              <a:rPr lang="en-US" sz="6802" dirty="0">
                <a:solidFill>
                  <a:srgbClr val="141414"/>
                </a:solidFill>
                <a:latin typeface="Rubik Medium Bold"/>
              </a:rPr>
              <a:t>"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Боев</a:t>
            </a:r>
            <a:r>
              <a:rPr lang="ru-RU" sz="6802" dirty="0" err="1">
                <a:solidFill>
                  <a:srgbClr val="141414"/>
                </a:solidFill>
                <a:latin typeface="Rubik Medium Bold"/>
              </a:rPr>
              <a:t>ая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истории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endParaRPr lang="ru-RU" sz="6802" dirty="0">
              <a:solidFill>
                <a:srgbClr val="141414"/>
              </a:solidFill>
              <a:latin typeface="Rubik Medium Bold"/>
            </a:endParaRPr>
          </a:p>
          <a:p>
            <a:pPr>
              <a:lnSpc>
                <a:spcPts val="7142"/>
              </a:lnSpc>
            </a:pP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моей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6802" dirty="0" err="1">
                <a:solidFill>
                  <a:srgbClr val="141414"/>
                </a:solidFill>
                <a:latin typeface="Rubik Medium Bold"/>
              </a:rPr>
              <a:t>семьи</a:t>
            </a:r>
            <a:r>
              <a:rPr lang="en-US" sz="6802" dirty="0">
                <a:solidFill>
                  <a:srgbClr val="141414"/>
                </a:solidFill>
                <a:latin typeface="Rubik Medium Bold"/>
              </a:rPr>
              <a:t>"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84A7CA6-ABAD-4F56-9951-FF1C92309CCB}"/>
              </a:ext>
            </a:extLst>
          </p:cNvPr>
          <p:cNvSpPr txBox="1"/>
          <p:nvPr/>
        </p:nvSpPr>
        <p:spPr>
          <a:xfrm>
            <a:off x="11569196" y="6977541"/>
            <a:ext cx="5893424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ru-RU" sz="2800" dirty="0">
                <a:solidFill>
                  <a:srgbClr val="141414"/>
                </a:solidFill>
                <a:latin typeface="Rubik"/>
              </a:rPr>
              <a:t>Подготовил:</a:t>
            </a:r>
          </a:p>
          <a:p>
            <a:pPr algn="r"/>
            <a:r>
              <a:rPr lang="ru-RU" sz="2800" dirty="0">
                <a:solidFill>
                  <a:srgbClr val="141414"/>
                </a:solidFill>
                <a:latin typeface="Rubik"/>
              </a:rPr>
              <a:t>ученик школы_____</a:t>
            </a:r>
          </a:p>
          <a:p>
            <a:pPr algn="r"/>
            <a:r>
              <a:rPr lang="ru-RU" sz="2800" dirty="0">
                <a:solidFill>
                  <a:srgbClr val="141414"/>
                </a:solidFill>
                <a:latin typeface="Rubik"/>
              </a:rPr>
              <a:t>класса ____</a:t>
            </a:r>
            <a:endParaRPr lang="en-US" sz="28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08C9581-BEE7-4B7E-BE96-DBE3D7830E9A}"/>
              </a:ext>
            </a:extLst>
          </p:cNvPr>
          <p:cNvSpPr txBox="1"/>
          <p:nvPr/>
        </p:nvSpPr>
        <p:spPr>
          <a:xfrm>
            <a:off x="11480176" y="495300"/>
            <a:ext cx="5893424" cy="12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РПОО "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Бессмертный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полк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381" dirty="0" err="1">
                <a:solidFill>
                  <a:srgbClr val="141414"/>
                </a:solidFill>
                <a:latin typeface="Rubik Medium Bold"/>
              </a:rPr>
              <a:t>Севастополь</a:t>
            </a:r>
            <a:r>
              <a:rPr lang="en-US" sz="2381" dirty="0">
                <a:solidFill>
                  <a:srgbClr val="141414"/>
                </a:solidFill>
                <a:latin typeface="Rubik Medium Bold"/>
              </a:rPr>
              <a:t>"</a:t>
            </a:r>
          </a:p>
          <a:p>
            <a:pPr algn="r">
              <a:lnSpc>
                <a:spcPts val="3333"/>
              </a:lnSpc>
            </a:pPr>
            <a:r>
              <a:rPr lang="en-US" sz="2381" dirty="0">
                <a:solidFill>
                  <a:srgbClr val="141414"/>
                </a:solidFill>
                <a:latin typeface="Rubik Medium Bold"/>
              </a:rPr>
              <a:t> 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7A17C528-C6B2-4E21-AA53-189AA07951DA}"/>
              </a:ext>
            </a:extLst>
          </p:cNvPr>
          <p:cNvSpPr/>
          <p:nvPr/>
        </p:nvSpPr>
        <p:spPr>
          <a:xfrm>
            <a:off x="16298544" y="2608917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29D142A7-4716-47A7-971F-4178A2AC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000" y="1226893"/>
            <a:ext cx="1436236" cy="1436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5DD55-3E50-482A-9152-3AE038C24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-656047" y="4080191"/>
            <a:ext cx="8973887" cy="90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8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AA42928-ABA0-49C7-BFE3-A8E9C9B0DC48}"/>
              </a:ext>
            </a:extLst>
          </p:cNvPr>
          <p:cNvSpPr txBox="1"/>
          <p:nvPr/>
        </p:nvSpPr>
        <p:spPr>
          <a:xfrm>
            <a:off x="990600" y="1308676"/>
            <a:ext cx="5958689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0"/>
              </a:lnSpc>
            </a:pPr>
            <a:r>
              <a:rPr lang="ru-RU" sz="4775" dirty="0">
                <a:solidFill>
                  <a:srgbClr val="141414"/>
                </a:solidFill>
                <a:latin typeface="Rubik Medium"/>
              </a:rPr>
              <a:t>Содержание</a:t>
            </a:r>
            <a:endParaRPr lang="en-US" sz="4775" dirty="0">
              <a:solidFill>
                <a:srgbClr val="141414"/>
              </a:solidFill>
              <a:latin typeface="Rubik Medium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0B5772A-AB23-4A9A-BFE9-FE7F0209A944}"/>
              </a:ext>
            </a:extLst>
          </p:cNvPr>
          <p:cNvGrpSpPr/>
          <p:nvPr/>
        </p:nvGrpSpPr>
        <p:grpSpPr>
          <a:xfrm>
            <a:off x="9416081" y="1468770"/>
            <a:ext cx="6455334" cy="1733599"/>
            <a:chOff x="-169842" y="-2317085"/>
            <a:chExt cx="8607113" cy="2311466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CF35E1D-532F-4DC3-A132-CC754DCCC99D}"/>
                </a:ext>
              </a:extLst>
            </p:cNvPr>
            <p:cNvSpPr txBox="1"/>
            <p:nvPr/>
          </p:nvSpPr>
          <p:spPr>
            <a:xfrm>
              <a:off x="-169842" y="-1768241"/>
              <a:ext cx="8579923" cy="1762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2700" dirty="0">
                  <a:solidFill>
                    <a:srgbClr val="141414"/>
                  </a:solidFill>
                  <a:latin typeface="Rubik"/>
                </a:rPr>
                <a:t>ФИО, дата рождения, место рождения, семейное положение, профессия до войны и др.</a:t>
              </a:r>
              <a:endParaRPr lang="en-US" sz="2700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7EC9AA4-5DD5-418E-BF8D-263FD4A34A2D}"/>
                </a:ext>
              </a:extLst>
            </p:cNvPr>
            <p:cNvSpPr txBox="1"/>
            <p:nvPr/>
          </p:nvSpPr>
          <p:spPr>
            <a:xfrm>
              <a:off x="-142652" y="-2317085"/>
              <a:ext cx="8579923" cy="106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ru-RU" sz="2475" dirty="0">
                  <a:solidFill>
                    <a:srgbClr val="141414"/>
                  </a:solidFill>
                  <a:latin typeface="Rubik Medium"/>
                </a:rPr>
                <a:t>Биография участника ВОВ</a:t>
              </a:r>
            </a:p>
            <a:p>
              <a:pPr>
                <a:lnSpc>
                  <a:spcPts val="3217"/>
                </a:lnSpc>
              </a:pPr>
              <a:endParaRPr lang="en-US" sz="2475" dirty="0">
                <a:solidFill>
                  <a:srgbClr val="141414"/>
                </a:solidFill>
                <a:latin typeface="Rubik Medium"/>
              </a:endParaRPr>
            </a:p>
          </p:txBody>
        </p:sp>
      </p:grpSp>
      <p:sp>
        <p:nvSpPr>
          <p:cNvPr id="7" name="AutoShape 9">
            <a:extLst>
              <a:ext uri="{FF2B5EF4-FFF2-40B4-BE49-F238E27FC236}">
                <a16:creationId xmlns:a16="http://schemas.microsoft.com/office/drawing/2014/main" id="{8992BFF6-E461-45CD-A379-BEAED63946A1}"/>
              </a:ext>
            </a:extLst>
          </p:cNvPr>
          <p:cNvSpPr/>
          <p:nvPr/>
        </p:nvSpPr>
        <p:spPr>
          <a:xfrm>
            <a:off x="8077200" y="1770638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DB490F3-FCF5-4A72-98D9-A1FAA4706B96}"/>
              </a:ext>
            </a:extLst>
          </p:cNvPr>
          <p:cNvSpPr/>
          <p:nvPr/>
        </p:nvSpPr>
        <p:spPr>
          <a:xfrm>
            <a:off x="8077200" y="3848100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1DF5878-48BA-4D5A-9071-FAD70C34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75966">
            <a:off x="143968" y="4303979"/>
            <a:ext cx="7065293" cy="2782977"/>
          </a:xfrm>
          <a:prstGeom prst="rect">
            <a:avLst/>
          </a:prstGeom>
        </p:spPr>
      </p:pic>
      <p:sp>
        <p:nvSpPr>
          <p:cNvPr id="10" name="AutoShape 10">
            <a:extLst>
              <a:ext uri="{FF2B5EF4-FFF2-40B4-BE49-F238E27FC236}">
                <a16:creationId xmlns:a16="http://schemas.microsoft.com/office/drawing/2014/main" id="{9F0EC12B-7013-440C-8A36-C7F75EA43B5E}"/>
              </a:ext>
            </a:extLst>
          </p:cNvPr>
          <p:cNvSpPr/>
          <p:nvPr/>
        </p:nvSpPr>
        <p:spPr>
          <a:xfrm>
            <a:off x="8153400" y="5905500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773E16E-8DA8-4238-9944-35423BA82929}"/>
              </a:ext>
            </a:extLst>
          </p:cNvPr>
          <p:cNvSpPr txBox="1"/>
          <p:nvPr/>
        </p:nvSpPr>
        <p:spPr>
          <a:xfrm>
            <a:off x="9416081" y="5695468"/>
            <a:ext cx="6434942" cy="161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7"/>
              </a:lnSpc>
            </a:pPr>
            <a:r>
              <a:rPr lang="ru-RU" sz="2475" dirty="0">
                <a:solidFill>
                  <a:srgbClr val="141414"/>
                </a:solidFill>
                <a:latin typeface="Rubik Medium"/>
              </a:rPr>
              <a:t>Документы из семейного архива и архивов «Память народа» и «Дорога памяти»</a:t>
            </a:r>
          </a:p>
          <a:p>
            <a:pPr>
              <a:lnSpc>
                <a:spcPts val="3217"/>
              </a:lnSpc>
            </a:pPr>
            <a:endParaRPr lang="en-US" sz="2475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A932574-387E-41BB-8866-EB3E6D50AFE5}"/>
              </a:ext>
            </a:extLst>
          </p:cNvPr>
          <p:cNvSpPr txBox="1"/>
          <p:nvPr/>
        </p:nvSpPr>
        <p:spPr>
          <a:xfrm>
            <a:off x="9416081" y="7064059"/>
            <a:ext cx="6434942" cy="87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475" dirty="0">
                <a:solidFill>
                  <a:srgbClr val="141414"/>
                </a:solidFill>
                <a:latin typeface="Rubik"/>
              </a:rPr>
              <a:t>Подтвердить документы ссылками на источники</a:t>
            </a:r>
            <a:endParaRPr lang="en-US" sz="2475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8954E38-C8DA-428A-A340-742F05C8A954}"/>
              </a:ext>
            </a:extLst>
          </p:cNvPr>
          <p:cNvSpPr txBox="1"/>
          <p:nvPr/>
        </p:nvSpPr>
        <p:spPr>
          <a:xfrm>
            <a:off x="9416081" y="3593014"/>
            <a:ext cx="6434942" cy="79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7"/>
              </a:lnSpc>
            </a:pPr>
            <a:r>
              <a:rPr lang="ru-RU" sz="2475" dirty="0">
                <a:solidFill>
                  <a:srgbClr val="141414"/>
                </a:solidFill>
                <a:latin typeface="Rubik Medium"/>
              </a:rPr>
              <a:t>Боевой путь участника ВОВ</a:t>
            </a:r>
          </a:p>
          <a:p>
            <a:pPr>
              <a:lnSpc>
                <a:spcPts val="3217"/>
              </a:lnSpc>
            </a:pPr>
            <a:endParaRPr lang="en-US" sz="2475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42DAAD0-C2C7-42F1-97E5-49C11E3BAEF6}"/>
              </a:ext>
            </a:extLst>
          </p:cNvPr>
          <p:cNvSpPr txBox="1"/>
          <p:nvPr/>
        </p:nvSpPr>
        <p:spPr>
          <a:xfrm>
            <a:off x="9416081" y="4035727"/>
            <a:ext cx="6434942" cy="13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Место призыва, год, место учебы военному делу, звание, боевой путь награды, причина выбытия и др.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9F5BCE4-D561-4B9A-8BD4-F6FE5AA07D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27337" y="1131625"/>
            <a:ext cx="1283836" cy="1283836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A8E640E8-56EC-4FF6-A015-88F2ED951DAE}"/>
              </a:ext>
            </a:extLst>
          </p:cNvPr>
          <p:cNvSpPr txBox="1"/>
          <p:nvPr/>
        </p:nvSpPr>
        <p:spPr>
          <a:xfrm>
            <a:off x="13106400" y="288556"/>
            <a:ext cx="4445624" cy="124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33"/>
              </a:lnSpc>
            </a:pPr>
            <a:r>
              <a:rPr lang="en-US" sz="2400" dirty="0">
                <a:solidFill>
                  <a:srgbClr val="141414"/>
                </a:solidFill>
                <a:latin typeface="Rubik Medium Bold"/>
              </a:rPr>
              <a:t>РПОО "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Бессмертный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полк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Севастополь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"</a:t>
            </a:r>
          </a:p>
          <a:p>
            <a:pPr algn="r">
              <a:lnSpc>
                <a:spcPts val="3333"/>
              </a:lnSpc>
            </a:pP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CF7FA91D-81FB-40B9-95D8-7CC5F0B83D53}"/>
              </a:ext>
            </a:extLst>
          </p:cNvPr>
          <p:cNvSpPr/>
          <p:nvPr/>
        </p:nvSpPr>
        <p:spPr>
          <a:xfrm>
            <a:off x="16508801" y="2461309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699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74232">
            <a:off x="2395824" y="752682"/>
            <a:ext cx="17651775" cy="706166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28700" y="5213191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6805237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028700" y="8519478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1009650"/>
            <a:ext cx="857045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dirty="0">
                <a:solidFill>
                  <a:srgbClr val="141414"/>
                </a:solidFill>
                <a:latin typeface="Rubik Medium"/>
              </a:rPr>
              <a:t>Заголовок</a:t>
            </a:r>
            <a:endParaRPr lang="en-US" sz="8000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58330" y="4796949"/>
            <a:ext cx="8404810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58330" y="6388994"/>
            <a:ext cx="8404810" cy="42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35139" y="8110104"/>
            <a:ext cx="8404810" cy="42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8821A5-AE7A-4684-BA9E-218AF763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72" y="1228027"/>
            <a:ext cx="5544195" cy="75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FEC38F8A-C824-4BE9-9092-1E794F3409A9}"/>
              </a:ext>
            </a:extLst>
          </p:cNvPr>
          <p:cNvSpPr txBox="1"/>
          <p:nvPr/>
        </p:nvSpPr>
        <p:spPr>
          <a:xfrm>
            <a:off x="10008704" y="8942098"/>
            <a:ext cx="4926496" cy="87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2D70667-5DFE-4CFE-82F7-312EDF497A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27337" y="1131625"/>
            <a:ext cx="1283836" cy="1283836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C2F8708E-6286-49D2-A7FC-1B9F3F0B43C0}"/>
              </a:ext>
            </a:extLst>
          </p:cNvPr>
          <p:cNvSpPr txBox="1"/>
          <p:nvPr/>
        </p:nvSpPr>
        <p:spPr>
          <a:xfrm>
            <a:off x="13106400" y="288556"/>
            <a:ext cx="4445624" cy="124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33"/>
              </a:lnSpc>
            </a:pPr>
            <a:r>
              <a:rPr lang="en-US" sz="2400" dirty="0">
                <a:solidFill>
                  <a:srgbClr val="141414"/>
                </a:solidFill>
                <a:latin typeface="Rubik Medium Bold"/>
              </a:rPr>
              <a:t>РПОО "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Бессмертный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полк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Севастополь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"</a:t>
            </a:r>
          </a:p>
          <a:p>
            <a:pPr algn="r">
              <a:lnSpc>
                <a:spcPts val="3333"/>
              </a:lnSpc>
            </a:pP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E567FEB8-D967-49DA-A068-6B046A4ED9BD}"/>
              </a:ext>
            </a:extLst>
          </p:cNvPr>
          <p:cNvSpPr/>
          <p:nvPr/>
        </p:nvSpPr>
        <p:spPr>
          <a:xfrm>
            <a:off x="16508801" y="2461309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3E7975-35FA-47EE-A789-F791F24695B9}"/>
              </a:ext>
            </a:extLst>
          </p:cNvPr>
          <p:cNvSpPr/>
          <p:nvPr/>
        </p:nvSpPr>
        <p:spPr>
          <a:xfrm>
            <a:off x="1" y="0"/>
            <a:ext cx="8305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5"/>
          <p:cNvSpPr/>
          <p:nvPr/>
        </p:nvSpPr>
        <p:spPr>
          <a:xfrm>
            <a:off x="1028700" y="5213191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6805237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028700" y="8519478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1009650"/>
            <a:ext cx="857045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dirty="0">
                <a:solidFill>
                  <a:srgbClr val="141414"/>
                </a:solidFill>
                <a:latin typeface="Rubik Medium"/>
              </a:rPr>
              <a:t>Заголовок</a:t>
            </a:r>
            <a:endParaRPr lang="en-US" sz="8000" dirty="0">
              <a:solidFill>
                <a:srgbClr val="141414"/>
              </a:solidFill>
              <a:latin typeface="Rubik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58330" y="4796949"/>
            <a:ext cx="8404810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58330" y="6388994"/>
            <a:ext cx="8404810" cy="42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35139" y="8110104"/>
            <a:ext cx="8404810" cy="42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Текст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r>
              <a:rPr lang="ru-RU" sz="2700" dirty="0">
                <a:solidFill>
                  <a:srgbClr val="141414"/>
                </a:solidFill>
                <a:latin typeface="Rubik"/>
              </a:rPr>
              <a:t>  </a:t>
            </a:r>
            <a:r>
              <a:rPr lang="ru-RU" sz="2700" dirty="0" err="1">
                <a:solidFill>
                  <a:srgbClr val="141414"/>
                </a:solidFill>
                <a:latin typeface="Rubik"/>
              </a:rPr>
              <a:t>текст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8821A5-AE7A-4684-BA9E-218AF763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72" y="1228027"/>
            <a:ext cx="5544195" cy="75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FEC38F8A-C824-4BE9-9092-1E794F3409A9}"/>
              </a:ext>
            </a:extLst>
          </p:cNvPr>
          <p:cNvSpPr txBox="1"/>
          <p:nvPr/>
        </p:nvSpPr>
        <p:spPr>
          <a:xfrm>
            <a:off x="10008704" y="8942098"/>
            <a:ext cx="4926496" cy="87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2D70667-5DFE-4CFE-82F7-312EDF49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27337" y="1131625"/>
            <a:ext cx="1283836" cy="1283836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C2F8708E-6286-49D2-A7FC-1B9F3F0B43C0}"/>
              </a:ext>
            </a:extLst>
          </p:cNvPr>
          <p:cNvSpPr txBox="1"/>
          <p:nvPr/>
        </p:nvSpPr>
        <p:spPr>
          <a:xfrm>
            <a:off x="13106400" y="288556"/>
            <a:ext cx="4445624" cy="124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33"/>
              </a:lnSpc>
            </a:pPr>
            <a:r>
              <a:rPr lang="en-US" sz="2400" dirty="0">
                <a:solidFill>
                  <a:srgbClr val="141414"/>
                </a:solidFill>
                <a:latin typeface="Rubik Medium Bold"/>
              </a:rPr>
              <a:t>РПОО "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Бессмертный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полк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Rubik Medium Bold"/>
              </a:rPr>
              <a:t>Севастополь</a:t>
            </a:r>
            <a:r>
              <a:rPr lang="en-US" sz="2400" dirty="0">
                <a:solidFill>
                  <a:srgbClr val="141414"/>
                </a:solidFill>
                <a:latin typeface="Rubik Medium Bold"/>
              </a:rPr>
              <a:t>"</a:t>
            </a:r>
          </a:p>
          <a:p>
            <a:pPr algn="r">
              <a:lnSpc>
                <a:spcPts val="3333"/>
              </a:lnSpc>
            </a:pPr>
            <a:r>
              <a:rPr lang="en-US" sz="2400" dirty="0">
                <a:solidFill>
                  <a:srgbClr val="141414"/>
                </a:solidFill>
                <a:latin typeface="Rubik Medium Bold"/>
              </a:rPr>
              <a:t> 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E567FEB8-D967-49DA-A068-6B046A4ED9BD}"/>
              </a:ext>
            </a:extLst>
          </p:cNvPr>
          <p:cNvSpPr/>
          <p:nvPr/>
        </p:nvSpPr>
        <p:spPr>
          <a:xfrm>
            <a:off x="16508801" y="2461309"/>
            <a:ext cx="920908" cy="0"/>
          </a:xfrm>
          <a:prstGeom prst="line">
            <a:avLst/>
          </a:prstGeom>
          <a:ln w="57604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9391EA46-9825-498C-B355-B565BE7D7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450979">
            <a:off x="11654233" y="4930180"/>
            <a:ext cx="11550951" cy="59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4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4637" y="1021556"/>
            <a:ext cx="14620399" cy="1755708"/>
            <a:chOff x="-32084" y="-9525"/>
            <a:chExt cx="19493865" cy="2340945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9461781" cy="600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ru-RU" sz="4400" dirty="0">
                  <a:solidFill>
                    <a:srgbClr val="141414"/>
                  </a:solidFill>
                  <a:latin typeface="Rubik Medium"/>
                </a:rPr>
                <a:t>Биография участника ВОВ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32084" y="1134510"/>
              <a:ext cx="19461781" cy="119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3200" dirty="0">
                  <a:solidFill>
                    <a:srgbClr val="141414"/>
                  </a:solidFill>
                  <a:latin typeface="Rubik"/>
                </a:rPr>
                <a:t>ФИО, дата рождения, место рождения, семейное положение, </a:t>
              </a:r>
            </a:p>
            <a:p>
              <a:pPr>
                <a:lnSpc>
                  <a:spcPts val="3510"/>
                </a:lnSpc>
              </a:pPr>
              <a:r>
                <a:rPr lang="ru-RU" sz="3200" dirty="0">
                  <a:solidFill>
                    <a:srgbClr val="141414"/>
                  </a:solidFill>
                  <a:latin typeface="Rubik"/>
                </a:rPr>
                <a:t>профессия до войны и др.</a:t>
              </a:r>
              <a:endParaRPr lang="en-US" sz="3200" dirty="0">
                <a:solidFill>
                  <a:srgbClr val="141414"/>
                </a:solidFill>
                <a:latin typeface="Rubik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6023048"/>
            <a:ext cx="5950380" cy="1826543"/>
            <a:chOff x="0" y="-57149"/>
            <a:chExt cx="7933839" cy="2435390"/>
          </a:xfrm>
        </p:grpSpPr>
        <p:sp>
          <p:nvSpPr>
            <p:cNvPr id="6" name="TextBox 6"/>
            <p:cNvSpPr txBox="1"/>
            <p:nvPr/>
          </p:nvSpPr>
          <p:spPr>
            <a:xfrm>
              <a:off x="0" y="1860664"/>
              <a:ext cx="7933839" cy="517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ru-RU" sz="2475" dirty="0">
                  <a:solidFill>
                    <a:srgbClr val="141414"/>
                  </a:solidFill>
                  <a:latin typeface="Rubik"/>
                </a:rPr>
                <a:t>Текст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49"/>
              <a:ext cx="7933839" cy="60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2700" dirty="0">
                  <a:solidFill>
                    <a:srgbClr val="141414"/>
                  </a:solidFill>
                  <a:latin typeface="Rubik Medium"/>
                </a:rPr>
                <a:t>П</a:t>
              </a:r>
              <a:r>
                <a:rPr lang="ru-RU" sz="2700" dirty="0" err="1">
                  <a:solidFill>
                    <a:srgbClr val="141414"/>
                  </a:solidFill>
                  <a:latin typeface="Rubik Medium"/>
                </a:rPr>
                <a:t>одзаголовок</a:t>
              </a:r>
              <a:endParaRPr lang="en-US" sz="2700" dirty="0">
                <a:solidFill>
                  <a:srgbClr val="141414"/>
                </a:solidFill>
                <a:latin typeface="Rubik Medium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49021">
            <a:off x="12836406" y="4116916"/>
            <a:ext cx="11550951" cy="5974007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028700" y="5320446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31551" y="5320446"/>
            <a:ext cx="812127" cy="0"/>
          </a:xfrm>
          <a:prstGeom prst="line">
            <a:avLst/>
          </a:prstGeom>
          <a:ln w="85725" cap="flat">
            <a:solidFill>
              <a:srgbClr val="14141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08923" y="1328769"/>
            <a:ext cx="1283836" cy="128383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521035" y="565074"/>
            <a:ext cx="5893424" cy="3241831"/>
            <a:chOff x="0" y="0"/>
            <a:chExt cx="7857899" cy="43224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618353"/>
              <a:ext cx="7857899" cy="704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5"/>
                </a:lnSpc>
              </a:pPr>
              <a:endParaRPr lang="en-US" sz="3089" dirty="0">
                <a:solidFill>
                  <a:srgbClr val="141414"/>
                </a:solidFill>
                <a:latin typeface="Rubik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7857899" cy="166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33"/>
                </a:lnSpc>
              </a:pPr>
              <a:r>
                <a:rPr lang="en-US" sz="2381">
                  <a:solidFill>
                    <a:srgbClr val="141414"/>
                  </a:solidFill>
                  <a:latin typeface="Rubik Medium Bold"/>
                </a:rPr>
                <a:t>РПОО "Бессмертный полк Севастополь"</a:t>
              </a:r>
            </a:p>
            <a:p>
              <a:pPr algn="r">
                <a:lnSpc>
                  <a:spcPts val="3333"/>
                </a:lnSpc>
              </a:pPr>
              <a:r>
                <a:rPr lang="en-US" sz="2381">
                  <a:solidFill>
                    <a:srgbClr val="141414"/>
                  </a:solidFill>
                  <a:latin typeface="Rubik Medium Bold"/>
                </a:rPr>
                <a:t> 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630022" y="2721104"/>
              <a:ext cx="1227877" cy="0"/>
            </a:xfrm>
            <a:prstGeom prst="line">
              <a:avLst/>
            </a:prstGeom>
            <a:ln w="57604" cap="flat">
              <a:solidFill>
                <a:srgbClr val="141414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0E271ACB-F5FE-4BDC-B7C6-C5746E55F401}"/>
              </a:ext>
            </a:extLst>
          </p:cNvPr>
          <p:cNvSpPr txBox="1"/>
          <p:nvPr/>
        </p:nvSpPr>
        <p:spPr>
          <a:xfrm>
            <a:off x="7563678" y="7423308"/>
            <a:ext cx="5950380" cy="38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7"/>
              </a:lnSpc>
            </a:pPr>
            <a:r>
              <a:rPr lang="ru-RU" sz="2475" dirty="0">
                <a:solidFill>
                  <a:srgbClr val="141414"/>
                </a:solidFill>
                <a:latin typeface="Rubik"/>
              </a:rPr>
              <a:t>Текст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808C2AEA-02C8-40D9-883A-2FEB0F91ACF7}"/>
              </a:ext>
            </a:extLst>
          </p:cNvPr>
          <p:cNvSpPr txBox="1"/>
          <p:nvPr/>
        </p:nvSpPr>
        <p:spPr>
          <a:xfrm>
            <a:off x="7543800" y="5991406"/>
            <a:ext cx="5950380" cy="45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141414"/>
                </a:solidFill>
                <a:latin typeface="Rubik Medium"/>
              </a:rPr>
              <a:t>П</a:t>
            </a:r>
            <a:r>
              <a:rPr lang="ru-RU" sz="2700" dirty="0" err="1">
                <a:solidFill>
                  <a:srgbClr val="141414"/>
                </a:solidFill>
                <a:latin typeface="Rubik Medium"/>
              </a:rPr>
              <a:t>одзаголовок</a:t>
            </a:r>
            <a:endParaRPr lang="en-US" sz="2700" dirty="0">
              <a:solidFill>
                <a:srgbClr val="141414"/>
              </a:solidFill>
              <a:latin typeface="Rubik Medium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5DE5476-9D93-47A2-9EFA-42B5DF40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330" y="3460247"/>
            <a:ext cx="7127140" cy="47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E614C1F5-83D1-4A5C-912D-DE808317EE42}"/>
              </a:ext>
            </a:extLst>
          </p:cNvPr>
          <p:cNvSpPr txBox="1"/>
          <p:nvPr/>
        </p:nvSpPr>
        <p:spPr>
          <a:xfrm>
            <a:off x="10495330" y="8458095"/>
            <a:ext cx="4926496" cy="87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Фото</a:t>
            </a:r>
          </a:p>
          <a:p>
            <a:pPr>
              <a:lnSpc>
                <a:spcPts val="3510"/>
              </a:lnSpc>
            </a:pPr>
            <a:r>
              <a:rPr lang="ru-RU" sz="2700" dirty="0">
                <a:solidFill>
                  <a:srgbClr val="141414"/>
                </a:solidFill>
                <a:latin typeface="Rubik"/>
              </a:rPr>
              <a:t>Источник: семейный архив</a:t>
            </a:r>
            <a:endParaRPr lang="en-US" sz="2700" dirty="0">
              <a:solidFill>
                <a:srgbClr val="141414"/>
              </a:solidFill>
              <a:latin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825</Words>
  <Application>Microsoft Office PowerPoint</Application>
  <PresentationFormat>Произвольный</PresentationFormat>
  <Paragraphs>230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Rubik Medium Bold</vt:lpstr>
      <vt:lpstr>Rubik Bold</vt:lpstr>
      <vt:lpstr>Arial</vt:lpstr>
      <vt:lpstr>Rubik Medium</vt:lpstr>
      <vt:lpstr>Rubik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Синий и Оранжевый Абстрактные Узоры Презентация для покупателя Объявление Презентация</dc:title>
  <dc:creator>Димон</dc:creator>
  <cp:lastModifiedBy>Димон</cp:lastModifiedBy>
  <cp:revision>17</cp:revision>
  <dcterms:created xsi:type="dcterms:W3CDTF">2006-08-16T00:00:00Z</dcterms:created>
  <dcterms:modified xsi:type="dcterms:W3CDTF">2022-04-07T21:41:27Z</dcterms:modified>
  <dc:identifier>DAE9JdUebuI</dc:identifier>
</cp:coreProperties>
</file>