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60"/>
  </p:normalViewPr>
  <p:slideViewPr>
    <p:cSldViewPr snapToGrid="0">
      <p:cViewPr>
        <p:scale>
          <a:sx n="124" d="100"/>
          <a:sy n="124" d="100"/>
        </p:scale>
        <p:origin x="-1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4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3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4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16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51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6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2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3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1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1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3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1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9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9E234D-6C18-4FCD-9508-0FA916BF251F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EA4793-6D76-48AF-832D-8DE2AEC9D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55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459" y="103032"/>
            <a:ext cx="10522039" cy="1541102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3000" b="1" i="1" dirty="0">
                <a:latin typeface="Arial Narrow" panose="020B0606020202030204" pitchFamily="34" charset="0"/>
              </a:rPr>
              <a:t>Проект РООИВ «Союз «Чернобыль» </a:t>
            </a:r>
            <a:r>
              <a:rPr lang="ru-RU" sz="3000" b="1" i="1" dirty="0" err="1">
                <a:latin typeface="Arial Narrow" panose="020B0606020202030204" pitchFamily="34" charset="0"/>
              </a:rPr>
              <a:t>севастополя</a:t>
            </a:r>
            <a:r>
              <a:rPr lang="ru-RU" sz="3000" b="1" i="1" dirty="0">
                <a:latin typeface="Arial Narrow" panose="020B0606020202030204" pitchFamily="34" charset="0"/>
              </a:rPr>
              <a:t>»-</a:t>
            </a:r>
            <a:br>
              <a:rPr lang="ru-RU" sz="3000" b="1" i="1" dirty="0">
                <a:latin typeface="Arial Narrow" panose="020B0606020202030204" pitchFamily="34" charset="0"/>
              </a:rPr>
            </a:br>
            <a:r>
              <a:rPr lang="ru-RU" sz="3000" b="1" i="1" dirty="0">
                <a:latin typeface="Arial Narrow" panose="020B0606020202030204" pitchFamily="34" charset="0"/>
              </a:rPr>
              <a:t>«Никто не забыт, ничто не забыто»</a:t>
            </a:r>
            <a:r>
              <a:rPr lang="ru-RU" sz="3500" b="1" i="1" dirty="0"/>
              <a:t/>
            </a:r>
            <a:br>
              <a:rPr lang="ru-RU" sz="3500" b="1" i="1" dirty="0"/>
            </a:br>
            <a:endParaRPr lang="ru-RU" sz="35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1" y="1213834"/>
            <a:ext cx="10328223" cy="56441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7800" y="3244334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9" y="1548059"/>
            <a:ext cx="10174309" cy="530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41" y="347730"/>
            <a:ext cx="1182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Arial Narrow" panose="020B0606020202030204" pitchFamily="34" charset="0"/>
              </a:rPr>
              <a:t>ПРИПЯТЬ - самый красивый и современный на то время город стал мёртвым памятником советской эпохи</a:t>
            </a:r>
          </a:p>
        </p:txBody>
      </p:sp>
    </p:spTree>
    <p:extLst>
      <p:ext uri="{BB962C8B-B14F-4D97-AF65-F5344CB8AC3E}">
        <p14:creationId xmlns:p14="http://schemas.microsoft.com/office/powerpoint/2010/main" val="402258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798490"/>
            <a:ext cx="9105363" cy="6059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516" y="182937"/>
            <a:ext cx="11294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i="1" dirty="0">
                <a:latin typeface="Arial Narrow" panose="020B0606020202030204" pitchFamily="34" charset="0"/>
              </a:rPr>
              <a:t>Фотоотчет РООИВ «Союз «Чернобыль» Севастополь»</a:t>
            </a:r>
          </a:p>
        </p:txBody>
      </p:sp>
    </p:spTree>
    <p:extLst>
      <p:ext uri="{BB962C8B-B14F-4D97-AF65-F5344CB8AC3E}">
        <p14:creationId xmlns:p14="http://schemas.microsoft.com/office/powerpoint/2010/main" val="184586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745" y="609601"/>
            <a:ext cx="5934969" cy="4863921"/>
          </a:xfrm>
        </p:spPr>
        <p:txBody>
          <a:bodyPr>
            <a:normAutofit fontScale="90000"/>
          </a:bodyPr>
          <a:lstStyle/>
          <a:p>
            <a:r>
              <a:rPr lang="ru-RU" sz="3900" b="1" i="1" u="sng" dirty="0">
                <a:latin typeface="Arial Narrow" panose="020B0606020202030204" pitchFamily="34" charset="0"/>
              </a:rPr>
              <a:t>Олейников Анатолий Александрович</a:t>
            </a:r>
            <a:r>
              <a:rPr lang="ru-RU" sz="3500" b="1" i="1" u="sng" dirty="0">
                <a:latin typeface="Arial Narrow" panose="020B0606020202030204" pitchFamily="34" charset="0"/>
              </a:rPr>
              <a:t/>
            </a:r>
            <a:br>
              <a:rPr lang="ru-RU" sz="3500" b="1" i="1" u="sng" dirty="0">
                <a:latin typeface="Arial Narrow" panose="020B0606020202030204" pitchFamily="34" charset="0"/>
              </a:rPr>
            </a:br>
            <a:r>
              <a:rPr lang="ru-RU" sz="3500" b="1" i="1" u="sng" dirty="0">
                <a:latin typeface="Arial Narrow" panose="020B0606020202030204" pitchFamily="34" charset="0"/>
              </a:rPr>
              <a:t/>
            </a:r>
            <a:br>
              <a:rPr lang="ru-RU" sz="3500" b="1" i="1" u="sng" dirty="0">
                <a:latin typeface="Arial Narrow" panose="020B0606020202030204" pitchFamily="34" charset="0"/>
              </a:rPr>
            </a:br>
            <a:r>
              <a:rPr lang="ru-RU" sz="3600" dirty="0">
                <a:latin typeface="Arial Narrow" panose="020B0606020202030204" pitchFamily="34" charset="0"/>
              </a:rPr>
              <a:t>Председатель РОО инвалидов и ветеранов </a:t>
            </a:r>
            <a:r>
              <a:rPr lang="ru-RU" sz="3600" b="1" i="1" dirty="0">
                <a:latin typeface="Arial Narrow" panose="020B0606020202030204" pitchFamily="34" charset="0"/>
              </a:rPr>
              <a:t>«союз «чернобыль» Севастополя»</a:t>
            </a:r>
            <a:br>
              <a:rPr lang="ru-RU" sz="3600" b="1" i="1" dirty="0">
                <a:latin typeface="Arial Narrow" panose="020B0606020202030204" pitchFamily="34" charset="0"/>
              </a:rPr>
            </a:br>
            <a:r>
              <a:rPr lang="ru-RU" sz="3600" dirty="0">
                <a:latin typeface="Arial Narrow" panose="020B0606020202030204" pitchFamily="34" charset="0"/>
              </a:rPr>
              <a:t>Член Центрального совета </a:t>
            </a:r>
            <a:r>
              <a:rPr lang="ru-RU" sz="3600" b="1" i="1" dirty="0">
                <a:latin typeface="Arial Narrow" panose="020B0606020202030204" pitchFamily="34" charset="0"/>
              </a:rPr>
              <a:t>союза «Чернобыль» России.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r="8428"/>
          <a:stretch>
            <a:fillRect/>
          </a:stretch>
        </p:blipFill>
        <p:spPr>
          <a:xfrm>
            <a:off x="7271163" y="291984"/>
            <a:ext cx="3956470" cy="6273708"/>
          </a:xfrm>
        </p:spPr>
      </p:pic>
    </p:spTree>
    <p:extLst>
      <p:ext uri="{BB962C8B-B14F-4D97-AF65-F5344CB8AC3E}">
        <p14:creationId xmlns:p14="http://schemas.microsoft.com/office/powerpoint/2010/main" val="121660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9624"/>
            <a:ext cx="10364451" cy="675020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latin typeface="Arial Narrow" panose="020B0606020202030204" pitchFamily="34" charset="0"/>
              </a:rPr>
              <a:t>Награды</a:t>
            </a:r>
            <a:r>
              <a:rPr lang="ru-RU" sz="1800" dirty="0">
                <a:latin typeface="Arial Narrow" panose="020B0606020202030204" pitchFamily="34" charset="0"/>
              </a:rPr>
              <a:t>  </a:t>
            </a:r>
            <a:r>
              <a:rPr lang="ru-RU" sz="1800" b="1" i="1" dirty="0" err="1">
                <a:latin typeface="Arial Narrow" panose="020B0606020202030204" pitchFamily="34" charset="0"/>
              </a:rPr>
              <a:t>РУКОВОДИтеля</a:t>
            </a:r>
            <a:r>
              <a:rPr lang="ru-RU" sz="1800" b="1" i="1" dirty="0">
                <a:latin typeface="Arial Narrow" panose="020B0606020202030204" pitchFamily="34" charset="0"/>
              </a:rPr>
              <a:t>  Проекта </a:t>
            </a:r>
            <a:br>
              <a:rPr lang="ru-RU" sz="1800" b="1" i="1" dirty="0">
                <a:latin typeface="Arial Narrow" panose="020B0606020202030204" pitchFamily="34" charset="0"/>
              </a:rPr>
            </a:br>
            <a:r>
              <a:rPr lang="ru-RU" sz="1800" b="1" i="1" dirty="0">
                <a:latin typeface="Arial Narrow" panose="020B0606020202030204" pitchFamily="34" charset="0"/>
              </a:rPr>
              <a:t>РООИВ «Союз «Чернобыль» - «Никто не забыт, ничто не забыто»</a:t>
            </a:r>
            <a:br>
              <a:rPr lang="ru-RU" sz="1800" b="1" i="1" dirty="0">
                <a:latin typeface="Arial Narrow" panose="020B0606020202030204" pitchFamily="34" charset="0"/>
              </a:rPr>
            </a:b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583" y="781879"/>
            <a:ext cx="11396869" cy="5876498"/>
          </a:xfrm>
        </p:spPr>
        <p:txBody>
          <a:bodyPr>
            <a:normAutofit fontScale="40000" lnSpcReduction="20000"/>
          </a:bodyPr>
          <a:lstStyle/>
          <a:p>
            <a:r>
              <a:rPr lang="ru-RU" sz="2100" b="1" i="1" dirty="0">
                <a:latin typeface="Arial Narrow" panose="020B0606020202030204" pitchFamily="34" charset="0"/>
              </a:rPr>
              <a:t>1986 </a:t>
            </a:r>
            <a:r>
              <a:rPr lang="ru-RU" sz="2100" dirty="0">
                <a:latin typeface="Arial Narrow" panose="020B0606020202030204" pitchFamily="34" charset="0"/>
              </a:rPr>
              <a:t>год - ОРДЕН «Знак Почета» союза советских социалистических республик № 1562323</a:t>
            </a:r>
          </a:p>
          <a:p>
            <a:pPr algn="just"/>
            <a:r>
              <a:rPr lang="ru-RU" sz="2100" b="1" i="1" dirty="0">
                <a:latin typeface="Arial Narrow" panose="020B0606020202030204" pitchFamily="34" charset="0"/>
              </a:rPr>
              <a:t>1996</a:t>
            </a:r>
            <a:r>
              <a:rPr lang="ru-RU" sz="2100" dirty="0">
                <a:latin typeface="Arial Narrow" panose="020B0606020202030204" pitchFamily="34" charset="0"/>
              </a:rPr>
              <a:t> год – почетное звание «заслуженный работник транспорта </a:t>
            </a:r>
            <a:r>
              <a:rPr lang="ru-RU" sz="2100" dirty="0" err="1">
                <a:latin typeface="Arial Narrow" panose="020B0606020202030204" pitchFamily="34" charset="0"/>
              </a:rPr>
              <a:t>украины</a:t>
            </a:r>
            <a:r>
              <a:rPr lang="ru-RU" sz="2100" dirty="0">
                <a:latin typeface="Arial Narrow" panose="020B0606020202030204" pitchFamily="34" charset="0"/>
              </a:rPr>
              <a:t>»</a:t>
            </a:r>
          </a:p>
          <a:p>
            <a:pPr algn="just"/>
            <a:r>
              <a:rPr lang="ru-RU" sz="2100" b="1" dirty="0">
                <a:latin typeface="Arial Narrow" panose="020B0606020202030204" pitchFamily="34" charset="0"/>
              </a:rPr>
              <a:t>2002 </a:t>
            </a:r>
            <a:r>
              <a:rPr lang="ru-RU" sz="2100" dirty="0">
                <a:latin typeface="Arial Narrow" panose="020B0606020202030204" pitchFamily="34" charset="0"/>
              </a:rPr>
              <a:t>год – почетный знак министра транспорта </a:t>
            </a:r>
            <a:r>
              <a:rPr lang="ru-RU" sz="2100" dirty="0" err="1">
                <a:latin typeface="Arial Narrow" panose="020B0606020202030204" pitchFamily="34" charset="0"/>
              </a:rPr>
              <a:t>украины</a:t>
            </a:r>
            <a:r>
              <a:rPr lang="ru-RU" sz="2100" dirty="0">
                <a:latin typeface="Arial Narrow" panose="020B0606020202030204" pitchFamily="34" charset="0"/>
              </a:rPr>
              <a:t> «почетный работник транспорта </a:t>
            </a:r>
            <a:r>
              <a:rPr lang="ru-RU" sz="2100" dirty="0" err="1">
                <a:latin typeface="Arial Narrow" panose="020B0606020202030204" pitchFamily="34" charset="0"/>
              </a:rPr>
              <a:t>украины</a:t>
            </a:r>
            <a:r>
              <a:rPr lang="ru-RU" sz="2100" dirty="0">
                <a:latin typeface="Arial Narrow" panose="020B0606020202030204" pitchFamily="34" charset="0"/>
              </a:rPr>
              <a:t>»</a:t>
            </a:r>
          </a:p>
          <a:p>
            <a:pPr algn="just"/>
            <a:r>
              <a:rPr lang="ru-RU" sz="2100" b="1" dirty="0">
                <a:latin typeface="Arial Narrow" panose="020B0606020202030204" pitchFamily="34" charset="0"/>
              </a:rPr>
              <a:t>2006</a:t>
            </a:r>
            <a:r>
              <a:rPr lang="ru-RU" sz="2100" dirty="0">
                <a:latin typeface="Arial Narrow" panose="020B0606020202030204" pitchFamily="34" charset="0"/>
              </a:rPr>
              <a:t> год – знак отличия «шахтёрская слава» </a:t>
            </a:r>
            <a:r>
              <a:rPr lang="en-US" sz="2100" dirty="0">
                <a:latin typeface="Arial Narrow" panose="020B0606020202030204" pitchFamily="34" charset="0"/>
              </a:rPr>
              <a:t>III </a:t>
            </a:r>
            <a:r>
              <a:rPr lang="ru-RU" sz="2100" dirty="0">
                <a:latin typeface="Arial Narrow" panose="020B0606020202030204" pitchFamily="34" charset="0"/>
              </a:rPr>
              <a:t>степени</a:t>
            </a:r>
          </a:p>
          <a:p>
            <a:pPr algn="just"/>
            <a:r>
              <a:rPr lang="ru-RU" sz="2100" b="1" i="1" dirty="0">
                <a:latin typeface="Arial Narrow" panose="020B0606020202030204" pitchFamily="34" charset="0"/>
              </a:rPr>
              <a:t>2006 </a:t>
            </a:r>
            <a:r>
              <a:rPr lang="ru-RU" sz="2100" dirty="0">
                <a:latin typeface="Arial Narrow" panose="020B0606020202030204" pitchFamily="34" charset="0"/>
              </a:rPr>
              <a:t>год – награжден почетной Грамотой севастопольской  государственной городской </a:t>
            </a:r>
          </a:p>
          <a:p>
            <a:pPr algn="just"/>
            <a:r>
              <a:rPr lang="ru-RU" sz="2100" b="1" i="1" dirty="0">
                <a:latin typeface="Arial Narrow" panose="020B0606020202030204" pitchFamily="34" charset="0"/>
              </a:rPr>
              <a:t>2006 </a:t>
            </a:r>
            <a:r>
              <a:rPr lang="ru-RU" sz="2100" dirty="0">
                <a:latin typeface="Arial Narrow" panose="020B0606020202030204" pitchFamily="34" charset="0"/>
              </a:rPr>
              <a:t>год – награжден грамотой за самоотверженный ратный труд при ликвидации последствий на ЧАЭС</a:t>
            </a:r>
          </a:p>
          <a:p>
            <a:pPr algn="just"/>
            <a:r>
              <a:rPr lang="ru-RU" sz="2100" b="1" i="1" dirty="0">
                <a:latin typeface="Arial Narrow" panose="020B0606020202030204" pitchFamily="34" charset="0"/>
              </a:rPr>
              <a:t>2006</a:t>
            </a:r>
            <a:r>
              <a:rPr lang="ru-RU" sz="2100" dirty="0">
                <a:latin typeface="Arial Narrow" panose="020B0606020202030204" pitchFamily="34" charset="0"/>
              </a:rPr>
              <a:t> год – награжден медалью «за активную гражданскую позицию, гуманность, милосердие, сердечное отношение к людям которые пострадали от последствий аварии на ЧАЭС »</a:t>
            </a:r>
          </a:p>
          <a:p>
            <a:pPr algn="just"/>
            <a:r>
              <a:rPr lang="ru-RU" sz="2100" b="1" i="1" dirty="0">
                <a:latin typeface="Arial Narrow" panose="020B0606020202030204" pitchFamily="34" charset="0"/>
              </a:rPr>
              <a:t>2006</a:t>
            </a:r>
            <a:r>
              <a:rPr lang="ru-RU" sz="2100" dirty="0">
                <a:latin typeface="Arial Narrow" panose="020B0606020202030204" pitchFamily="34" charset="0"/>
              </a:rPr>
              <a:t> год – Объявлена благодарность министром транспорта и связи Украины по случаю 20-й годовщины Чернобыльской катастрофы</a:t>
            </a:r>
          </a:p>
          <a:p>
            <a:pPr algn="just"/>
            <a:r>
              <a:rPr lang="ru-RU" sz="2100" b="1" dirty="0">
                <a:latin typeface="Arial Narrow" panose="020B0606020202030204" pitchFamily="34" charset="0"/>
              </a:rPr>
              <a:t>2007</a:t>
            </a:r>
            <a:r>
              <a:rPr lang="ru-RU" sz="2100" dirty="0">
                <a:latin typeface="Arial Narrow" panose="020B0606020202030204" pitchFamily="34" charset="0"/>
              </a:rPr>
              <a:t> год – почетная грамота и  почетный знак  «за заслуги перед городом-героем </a:t>
            </a:r>
            <a:r>
              <a:rPr lang="ru-RU" sz="2100" dirty="0" err="1">
                <a:latin typeface="Arial Narrow" panose="020B0606020202030204" pitchFamily="34" charset="0"/>
              </a:rPr>
              <a:t>севастополем</a:t>
            </a:r>
            <a:r>
              <a:rPr lang="ru-RU" sz="2100" dirty="0">
                <a:latin typeface="Arial Narrow" panose="020B0606020202030204" pitchFamily="34" charset="0"/>
              </a:rPr>
              <a:t>»</a:t>
            </a:r>
          </a:p>
          <a:p>
            <a:pPr lvl="0" algn="just">
              <a:buClr>
                <a:prstClr val="black"/>
              </a:buClr>
            </a:pPr>
            <a:r>
              <a:rPr lang="ru-RU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2007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год – почетная грамота севастопольского городского совета</a:t>
            </a:r>
            <a:endParaRPr lang="ru-RU" sz="2100" dirty="0">
              <a:latin typeface="Arial Narrow" panose="020B0606020202030204" pitchFamily="34" charset="0"/>
            </a:endParaRPr>
          </a:p>
          <a:p>
            <a:pPr algn="just"/>
            <a:r>
              <a:rPr lang="ru-RU" sz="2100" b="1" i="1" dirty="0">
                <a:latin typeface="Arial Narrow" panose="020B0606020202030204" pitchFamily="34" charset="0"/>
              </a:rPr>
              <a:t>2012</a:t>
            </a:r>
            <a:r>
              <a:rPr lang="ru-RU" sz="2100" dirty="0">
                <a:latin typeface="Arial Narrow" panose="020B0606020202030204" pitchFamily="34" charset="0"/>
              </a:rPr>
              <a:t> год – награжден Орденом за заслуги </a:t>
            </a:r>
            <a:r>
              <a:rPr lang="en-US" sz="2100" dirty="0">
                <a:latin typeface="Arial Narrow" panose="020B0606020202030204" pitchFamily="34" charset="0"/>
              </a:rPr>
              <a:t>iii</a:t>
            </a:r>
            <a:r>
              <a:rPr lang="ru-RU" sz="2100" dirty="0">
                <a:latin typeface="Arial Narrow" panose="020B0606020202030204" pitchFamily="34" charset="0"/>
              </a:rPr>
              <a:t> степени № 12538</a:t>
            </a:r>
          </a:p>
          <a:p>
            <a:pPr algn="just"/>
            <a:r>
              <a:rPr lang="ru-RU" sz="2100" b="1" dirty="0">
                <a:latin typeface="Arial Narrow" panose="020B0606020202030204" pitchFamily="34" charset="0"/>
              </a:rPr>
              <a:t>2015 </a:t>
            </a:r>
            <a:r>
              <a:rPr lang="ru-RU" sz="2100" dirty="0">
                <a:latin typeface="Arial Narrow" panose="020B0606020202030204" pitchFamily="34" charset="0"/>
              </a:rPr>
              <a:t>год – почетный знак  всероссийской общественная организация ветеранов (пенсионеров) войны, труда, вооруженных сил и правоохранительных органов</a:t>
            </a:r>
          </a:p>
          <a:p>
            <a:pPr algn="just"/>
            <a:r>
              <a:rPr lang="ru-RU" sz="2100" b="1" dirty="0">
                <a:latin typeface="Arial Narrow" panose="020B0606020202030204" pitchFamily="34" charset="0"/>
              </a:rPr>
              <a:t>2016 </a:t>
            </a:r>
            <a:r>
              <a:rPr lang="ru-RU" sz="2100" dirty="0">
                <a:latin typeface="Arial Narrow" panose="020B0606020202030204" pitchFamily="34" charset="0"/>
              </a:rPr>
              <a:t>год – памятная медаль «Воссоединение </a:t>
            </a:r>
            <a:r>
              <a:rPr lang="ru-RU" sz="2100" dirty="0" err="1">
                <a:latin typeface="Arial Narrow" panose="020B0606020202030204" pitchFamily="34" charset="0"/>
              </a:rPr>
              <a:t>крыма</a:t>
            </a:r>
            <a:r>
              <a:rPr lang="ru-RU" sz="2100" dirty="0">
                <a:latin typeface="Arial Narrow" panose="020B0606020202030204" pitchFamily="34" charset="0"/>
              </a:rPr>
              <a:t> и </a:t>
            </a:r>
            <a:r>
              <a:rPr lang="ru-RU" sz="2100" dirty="0" err="1">
                <a:latin typeface="Arial Narrow" panose="020B0606020202030204" pitchFamily="34" charset="0"/>
              </a:rPr>
              <a:t>севастополя</a:t>
            </a:r>
            <a:r>
              <a:rPr lang="ru-RU" sz="2100" dirty="0">
                <a:latin typeface="Arial Narrow" panose="020B0606020202030204" pitchFamily="34" charset="0"/>
              </a:rPr>
              <a:t> с </a:t>
            </a:r>
            <a:r>
              <a:rPr lang="ru-RU" sz="2100" dirty="0" err="1">
                <a:latin typeface="Arial Narrow" panose="020B0606020202030204" pitchFamily="34" charset="0"/>
              </a:rPr>
              <a:t>россией</a:t>
            </a:r>
            <a:r>
              <a:rPr lang="ru-RU" sz="2100" dirty="0">
                <a:latin typeface="Arial Narrow" panose="020B0606020202030204" pitchFamily="34" charset="0"/>
              </a:rPr>
              <a:t>»</a:t>
            </a:r>
          </a:p>
          <a:p>
            <a:pPr lvl="0" algn="just">
              <a:buClr>
                <a:prstClr val="black"/>
              </a:buClr>
            </a:pPr>
            <a:r>
              <a:rPr lang="ru-RU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2016 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год – медаль </a:t>
            </a:r>
            <a:r>
              <a:rPr lang="ru-RU" sz="2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мчс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россии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«за отличие в ликвидации последствий чрезвычайной ситуации»</a:t>
            </a:r>
          </a:p>
          <a:p>
            <a:pPr lvl="0" algn="just">
              <a:buClr>
                <a:prstClr val="black"/>
              </a:buClr>
            </a:pPr>
            <a:r>
              <a:rPr lang="ru-RU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2016 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год – памятный знак  международной организации «Союз Чернобыль» «в память о ликвидации последствий катастрофы на </a:t>
            </a:r>
            <a:r>
              <a:rPr lang="ru-RU" sz="2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чаэс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lvl="0" algn="just">
              <a:buClr>
                <a:prstClr val="black"/>
              </a:buClr>
            </a:pPr>
            <a:r>
              <a:rPr lang="ru-RU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2017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год – занесен в книгу почета союза «чернобыль» </a:t>
            </a:r>
            <a:r>
              <a:rPr lang="ru-RU" sz="2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россии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с вручением нагрудного знака «знак почёта»</a:t>
            </a:r>
          </a:p>
          <a:p>
            <a:pPr lvl="0" algn="just">
              <a:buClr>
                <a:prstClr val="black"/>
              </a:buClr>
            </a:pPr>
            <a:r>
              <a:rPr lang="ru-RU" sz="2100" b="1" dirty="0">
                <a:latin typeface="Arial Narrow" panose="020B0606020202030204" pitchFamily="34" charset="0"/>
              </a:rPr>
              <a:t>2017 </a:t>
            </a:r>
            <a:r>
              <a:rPr lang="ru-RU" sz="2100" dirty="0">
                <a:latin typeface="Arial Narrow" panose="020B0606020202030204" pitchFamily="34" charset="0"/>
              </a:rPr>
              <a:t>год -  награжден памятным знаком «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в память о катастрофе на чернобыльской </a:t>
            </a:r>
            <a:r>
              <a:rPr lang="ru-RU" sz="2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аэс</a:t>
            </a:r>
            <a:r>
              <a:rPr lang="ru-RU" sz="2100" dirty="0">
                <a:latin typeface="Arial Narrow" panose="020B0606020202030204" pitchFamily="34" charset="0"/>
              </a:rPr>
              <a:t>» за личный вклад в сооружение монумента славы ликвидаторам катастрофы на чернобыльской </a:t>
            </a:r>
            <a:r>
              <a:rPr lang="ru-RU" sz="2100" dirty="0" err="1">
                <a:latin typeface="Arial Narrow" panose="020B0606020202030204" pitchFamily="34" charset="0"/>
              </a:rPr>
              <a:t>аэс</a:t>
            </a:r>
            <a:r>
              <a:rPr lang="ru-RU" sz="2100" dirty="0">
                <a:latin typeface="Arial Narrow" panose="020B0606020202030204" pitchFamily="34" charset="0"/>
              </a:rPr>
              <a:t> в </a:t>
            </a:r>
            <a:r>
              <a:rPr lang="ru-RU" sz="2100" dirty="0" err="1">
                <a:latin typeface="Arial Narrow" panose="020B0606020202030204" pitchFamily="34" charset="0"/>
              </a:rPr>
              <a:t>москве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на поклонной горе</a:t>
            </a:r>
            <a:endParaRPr lang="ru-RU" sz="2100" dirty="0">
              <a:latin typeface="Arial Narrow" panose="020B0606020202030204" pitchFamily="34" charset="0"/>
            </a:endParaRPr>
          </a:p>
          <a:p>
            <a:pPr lvl="0" algn="just">
              <a:buClr>
                <a:prstClr val="black"/>
              </a:buClr>
            </a:pPr>
            <a:r>
              <a:rPr lang="ru-RU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2017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год – почётная грамота союза «чернобыль» </a:t>
            </a:r>
            <a:r>
              <a:rPr lang="ru-RU" sz="2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россии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 за достижение наилучших показателей  по сбору средств для строительства монумента славы ликвидаторам катастрофы на чернобыльской </a:t>
            </a:r>
            <a:r>
              <a:rPr lang="ru-RU" sz="2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аэс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в </a:t>
            </a:r>
            <a:r>
              <a:rPr lang="ru-RU" sz="2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москве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 на поклонной горе</a:t>
            </a:r>
            <a:endParaRPr lang="ru-RU" sz="2100" dirty="0">
              <a:latin typeface="Arial Narrow" panose="020B0606020202030204" pitchFamily="34" charset="0"/>
            </a:endParaRPr>
          </a:p>
          <a:p>
            <a:pPr algn="just"/>
            <a:r>
              <a:rPr lang="ru-RU" sz="2100" b="1" i="1" dirty="0">
                <a:latin typeface="Arial Narrow" panose="020B0606020202030204" pitchFamily="34" charset="0"/>
              </a:rPr>
              <a:t>2018 </a:t>
            </a:r>
            <a:r>
              <a:rPr lang="ru-RU" sz="2100" dirty="0">
                <a:latin typeface="Arial Narrow" panose="020B0606020202030204" pitchFamily="34" charset="0"/>
              </a:rPr>
              <a:t>год -  вручен нагрудный знак «с </a:t>
            </a:r>
            <a:r>
              <a:rPr lang="ru-RU" sz="2100" dirty="0" err="1">
                <a:latin typeface="Arial Narrow" panose="020B0606020202030204" pitchFamily="34" charset="0"/>
              </a:rPr>
              <a:t>россией</a:t>
            </a:r>
            <a:r>
              <a:rPr lang="ru-RU" sz="2100" dirty="0">
                <a:latin typeface="Arial Narrow" panose="020B0606020202030204" pitchFamily="34" charset="0"/>
              </a:rPr>
              <a:t> навсегда»</a:t>
            </a:r>
          </a:p>
          <a:p>
            <a:pPr algn="just"/>
            <a:r>
              <a:rPr lang="ru-RU" sz="2100" b="1" dirty="0">
                <a:latin typeface="Arial Narrow" panose="020B0606020202030204" pitchFamily="34" charset="0"/>
              </a:rPr>
              <a:t>2018</a:t>
            </a:r>
            <a:r>
              <a:rPr lang="ru-RU" sz="2100" dirty="0">
                <a:latin typeface="Arial Narrow" panose="020B0606020202030204" pitchFamily="34" charset="0"/>
              </a:rPr>
              <a:t> год – почётная грамота губернатора города </a:t>
            </a:r>
            <a:r>
              <a:rPr lang="ru-RU" sz="2100" dirty="0" err="1">
                <a:latin typeface="Arial Narrow" panose="020B0606020202030204" pitchFamily="34" charset="0"/>
              </a:rPr>
              <a:t>севастополя</a:t>
            </a:r>
            <a:endParaRPr lang="ru-RU" sz="2100" dirty="0">
              <a:latin typeface="Arial Narrow" panose="020B0606020202030204" pitchFamily="34" charset="0"/>
            </a:endParaRPr>
          </a:p>
          <a:p>
            <a:pPr algn="just"/>
            <a:r>
              <a:rPr lang="ru-RU" sz="21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2100" dirty="0">
                <a:solidFill>
                  <a:prstClr val="black"/>
                </a:solidFill>
                <a:latin typeface="Arial Narrow" panose="020B0606020202030204" pitchFamily="34" charset="0"/>
              </a:rPr>
              <a:t>год -  награжден медалью «за помощь и содействие </a:t>
            </a:r>
            <a:r>
              <a:rPr lang="ru-RU" sz="2100">
                <a:solidFill>
                  <a:prstClr val="black"/>
                </a:solidFill>
                <a:latin typeface="Arial Narrow" panose="020B0606020202030204" pitchFamily="34" charset="0"/>
              </a:rPr>
              <a:t>ветеранскому движению»</a:t>
            </a:r>
            <a:endParaRPr lang="ru-RU" sz="2100" dirty="0">
              <a:latin typeface="Arial Narrow" panose="020B0606020202030204" pitchFamily="34" charset="0"/>
            </a:endParaRPr>
          </a:p>
          <a:p>
            <a:pPr algn="just"/>
            <a:endParaRPr lang="ru-RU" sz="21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0B0A09F-19AF-43BB-BD43-2F4BC31A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3603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8577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632</TotalTime>
  <Words>375</Words>
  <Application>Microsoft Office PowerPoint</Application>
  <PresentationFormat>Произвольный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Капля</vt:lpstr>
      <vt:lpstr>Проект РООИВ «Союз «Чернобыль» севастополя»- «Никто не забыт, ничто не забыто» </vt:lpstr>
      <vt:lpstr>Презентация PowerPoint</vt:lpstr>
      <vt:lpstr>Презентация PowerPoint</vt:lpstr>
      <vt:lpstr>Олейников Анатолий Александрович  Председатель РОО инвалидов и ветеранов «союз «чернобыль» Севастополя» Член Центрального совета союза «Чернобыль» России. </vt:lpstr>
      <vt:lpstr>Награды  РУКОВОДИтеля  Проекта  РООИВ «Союз «Чернобыль» - «Никто не забыт, ничто не забыто»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РООИВ «Союз «Чернобыль» -</dc:title>
  <dc:creator>user1</dc:creator>
  <cp:lastModifiedBy>Хозяин</cp:lastModifiedBy>
  <cp:revision>27</cp:revision>
  <dcterms:created xsi:type="dcterms:W3CDTF">2019-03-05T12:15:30Z</dcterms:created>
  <dcterms:modified xsi:type="dcterms:W3CDTF">2019-03-07T11:29:25Z</dcterms:modified>
</cp:coreProperties>
</file>